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1" r:id="rId4"/>
    <p:sldId id="258" r:id="rId5"/>
    <p:sldId id="262" r:id="rId6"/>
    <p:sldId id="263" r:id="rId7"/>
    <p:sldId id="260" r:id="rId8"/>
    <p:sldId id="264" r:id="rId9"/>
    <p:sldId id="269" r:id="rId10"/>
    <p:sldId id="265" r:id="rId11"/>
    <p:sldId id="266" r:id="rId12"/>
    <p:sldId id="259" r:id="rId13"/>
    <p:sldId id="267" r:id="rId14"/>
  </p:sldIdLst>
  <p:sldSz cx="18288000" cy="10287000"/>
  <p:notesSz cx="6858000" cy="9144000"/>
  <p:embeddedFontLst>
    <p:embeddedFont>
      <p:font typeface="Computer Says No" panose="020B0604020202020204" charset="0"/>
      <p:regular r:id="rId15"/>
    </p:embeddedFont>
    <p:embeddedFont>
      <p:font typeface="Poppins" panose="020B0502040204020203" pitchFamily="2" charset="0"/>
      <p:regular r:id="rId16"/>
    </p:embeddedFont>
    <p:embeddedFont>
      <p:font typeface="Poppins Light" panose="020B0502040204020203"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7F02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7" d="100"/>
          <a:sy n="37" d="100"/>
        </p:scale>
        <p:origin x="1060"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7.sv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png"/><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sv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cstate="print"/>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cstate="print"/>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cstate="print"/>
            <a:stretch>
              <a:fillRect/>
            </a:stretch>
          </a:blipFill>
        </p:spPr>
      </p:sp>
      <p:sp>
        <p:nvSpPr>
          <p:cNvPr id="6" name="Freeform 6"/>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cstate="print"/>
            <a:stretch>
              <a:fillRect/>
            </a:stretch>
          </a:blipFill>
        </p:spPr>
      </p:sp>
      <p:sp>
        <p:nvSpPr>
          <p:cNvPr id="7" name="Freeform 7"/>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cstate="print"/>
            <a:stretch>
              <a:fillRect/>
            </a:stretch>
          </a:blipFill>
        </p:spPr>
      </p:sp>
      <p:sp>
        <p:nvSpPr>
          <p:cNvPr id="8" name="TextBox 8"/>
          <p:cNvSpPr txBox="1"/>
          <p:nvPr/>
        </p:nvSpPr>
        <p:spPr>
          <a:xfrm>
            <a:off x="2209800" y="3543300"/>
            <a:ext cx="8127324" cy="4360168"/>
          </a:xfrm>
          <a:prstGeom prst="rect">
            <a:avLst/>
          </a:prstGeom>
        </p:spPr>
        <p:txBody>
          <a:bodyPr lIns="0" tIns="0" rIns="0" bIns="0" rtlCol="0" anchor="t">
            <a:spAutoFit/>
          </a:bodyPr>
          <a:lstStyle/>
          <a:p>
            <a:pPr algn="ctr">
              <a:lnSpc>
                <a:spcPts val="17048"/>
              </a:lnSpc>
            </a:pPr>
            <a:r>
              <a:rPr lang="en-US" sz="23677" dirty="0">
                <a:solidFill>
                  <a:schemeClr val="bg1"/>
                </a:solidFill>
                <a:latin typeface="Computer Says No"/>
                <a:ea typeface="Computer Says No"/>
                <a:cs typeface="Computer Says No"/>
                <a:sym typeface="Computer Says No"/>
              </a:rPr>
              <a:t>PROJECT</a:t>
            </a:r>
          </a:p>
          <a:p>
            <a:pPr algn="ctr">
              <a:lnSpc>
                <a:spcPts val="17048"/>
              </a:lnSpc>
            </a:pPr>
            <a:endParaRPr lang="en-US" sz="23677" dirty="0">
              <a:solidFill>
                <a:srgbClr val="6866E1"/>
              </a:solidFill>
              <a:latin typeface="Computer Says No"/>
              <a:ea typeface="Computer Says No"/>
              <a:cs typeface="Computer Says No"/>
              <a:sym typeface="Computer Says No"/>
            </a:endParaRPr>
          </a:p>
        </p:txBody>
      </p:sp>
      <p:sp>
        <p:nvSpPr>
          <p:cNvPr id="9" name="TextBox 9"/>
          <p:cNvSpPr txBox="1"/>
          <p:nvPr/>
        </p:nvSpPr>
        <p:spPr>
          <a:xfrm>
            <a:off x="2209800" y="2933700"/>
            <a:ext cx="7103952" cy="771668"/>
          </a:xfrm>
          <a:prstGeom prst="rect">
            <a:avLst/>
          </a:prstGeom>
        </p:spPr>
        <p:txBody>
          <a:bodyPr lIns="0" tIns="0" rIns="0" bIns="0" rtlCol="0" anchor="t">
            <a:spAutoFit/>
          </a:bodyPr>
          <a:lstStyle/>
          <a:p>
            <a:pPr algn="ctr">
              <a:lnSpc>
                <a:spcPts val="5147"/>
              </a:lnSpc>
            </a:pPr>
            <a:r>
              <a:rPr lang="en-US" sz="7148" dirty="0">
                <a:solidFill>
                  <a:srgbClr val="6866E1"/>
                </a:solidFill>
                <a:latin typeface="Computer Says No"/>
                <a:ea typeface="Computer Says No"/>
                <a:cs typeface="Computer Says No"/>
                <a:sym typeface="Computer Says No"/>
              </a:rPr>
              <a:t>TECHTALK AI</a:t>
            </a:r>
          </a:p>
        </p:txBody>
      </p:sp>
      <p:sp>
        <p:nvSpPr>
          <p:cNvPr id="10" name="Freeform 10"/>
          <p:cNvSpPr/>
          <p:nvPr/>
        </p:nvSpPr>
        <p:spPr>
          <a:xfrm flipH="1">
            <a:off x="9331156" y="1563451"/>
            <a:ext cx="7573219" cy="8296504"/>
          </a:xfrm>
          <a:custGeom>
            <a:avLst/>
            <a:gdLst/>
            <a:ahLst/>
            <a:cxnLst/>
            <a:rect l="l" t="t" r="r" b="b"/>
            <a:pathLst>
              <a:path w="7573219" h="8296504">
                <a:moveTo>
                  <a:pt x="7573219" y="0"/>
                </a:moveTo>
                <a:lnTo>
                  <a:pt x="0" y="0"/>
                </a:lnTo>
                <a:lnTo>
                  <a:pt x="0" y="8296504"/>
                </a:lnTo>
                <a:lnTo>
                  <a:pt x="7573219" y="8296504"/>
                </a:lnTo>
                <a:lnTo>
                  <a:pt x="7573219" y="0"/>
                </a:lnTo>
                <a:close/>
              </a:path>
            </a:pathLst>
          </a:custGeom>
          <a:blipFill>
            <a:blip r:embed="rId7" cstate="print"/>
            <a:stretch>
              <a:fillRect/>
            </a:stretch>
          </a:blipFill>
        </p:spPr>
      </p:sp>
      <p:sp>
        <p:nvSpPr>
          <p:cNvPr id="11" name="TextBox 10"/>
          <p:cNvSpPr txBox="1"/>
          <p:nvPr/>
        </p:nvSpPr>
        <p:spPr>
          <a:xfrm>
            <a:off x="6934200" y="6515100"/>
            <a:ext cx="4876800" cy="2062103"/>
          </a:xfrm>
          <a:prstGeom prst="rect">
            <a:avLst/>
          </a:prstGeom>
          <a:noFill/>
        </p:spPr>
        <p:txBody>
          <a:bodyPr wrap="square" rtlCol="0">
            <a:spAutoFit/>
          </a:bodyPr>
          <a:lstStyle/>
          <a:p>
            <a:r>
              <a:rPr lang="en-US" sz="3200" b="1" dirty="0">
                <a:solidFill>
                  <a:schemeClr val="bg1"/>
                </a:solidFill>
              </a:rPr>
              <a:t>Presented By:-</a:t>
            </a:r>
          </a:p>
          <a:p>
            <a:r>
              <a:rPr lang="en-US" sz="3200" b="1" dirty="0" err="1">
                <a:solidFill>
                  <a:schemeClr val="bg1"/>
                </a:solidFill>
              </a:rPr>
              <a:t>Payal</a:t>
            </a:r>
            <a:r>
              <a:rPr lang="en-US" sz="3200" b="1" dirty="0">
                <a:solidFill>
                  <a:schemeClr val="bg1"/>
                </a:solidFill>
              </a:rPr>
              <a:t> (22CE097)</a:t>
            </a:r>
          </a:p>
          <a:p>
            <a:r>
              <a:rPr lang="en-US" sz="3200" b="1" dirty="0">
                <a:solidFill>
                  <a:schemeClr val="bg1"/>
                </a:solidFill>
              </a:rPr>
              <a:t>Nancy (22CE139)</a:t>
            </a:r>
          </a:p>
          <a:p>
            <a:r>
              <a:rPr lang="en-US" sz="3200" b="1" dirty="0" err="1">
                <a:solidFill>
                  <a:schemeClr val="bg1"/>
                </a:solidFill>
              </a:rPr>
              <a:t>Saloni</a:t>
            </a:r>
            <a:r>
              <a:rPr lang="en-US" sz="3200" b="1" dirty="0">
                <a:solidFill>
                  <a:schemeClr val="bg1"/>
                </a:solidFill>
              </a:rPr>
              <a:t> (22CE141)</a:t>
            </a:r>
          </a:p>
        </p:txBody>
      </p:sp>
      <p:sp>
        <p:nvSpPr>
          <p:cNvPr id="12" name="TextBox 11"/>
          <p:cNvSpPr txBox="1"/>
          <p:nvPr/>
        </p:nvSpPr>
        <p:spPr>
          <a:xfrm>
            <a:off x="914400" y="6515100"/>
            <a:ext cx="4191000" cy="2062103"/>
          </a:xfrm>
          <a:prstGeom prst="rect">
            <a:avLst/>
          </a:prstGeom>
          <a:noFill/>
        </p:spPr>
        <p:txBody>
          <a:bodyPr wrap="square" rtlCol="0">
            <a:spAutoFit/>
          </a:bodyPr>
          <a:lstStyle/>
          <a:p>
            <a:r>
              <a:rPr lang="en-US" sz="3200" b="1" dirty="0">
                <a:solidFill>
                  <a:schemeClr val="bg1"/>
                </a:solidFill>
              </a:rPr>
              <a:t>Presented to:-</a:t>
            </a:r>
          </a:p>
          <a:p>
            <a:r>
              <a:rPr lang="en-US" sz="3200" b="1" dirty="0">
                <a:solidFill>
                  <a:schemeClr val="bg1"/>
                </a:solidFill>
              </a:rPr>
              <a:t>Dr. </a:t>
            </a:r>
            <a:r>
              <a:rPr lang="en-US" sz="3200" b="1" dirty="0" err="1">
                <a:solidFill>
                  <a:schemeClr val="bg1"/>
                </a:solidFill>
              </a:rPr>
              <a:t>Satvika</a:t>
            </a:r>
            <a:endParaRPr lang="en-US" sz="3200" b="1" dirty="0">
              <a:solidFill>
                <a:schemeClr val="bg1"/>
              </a:solidFill>
            </a:endParaRPr>
          </a:p>
          <a:p>
            <a:r>
              <a:rPr lang="en-US" sz="3200" b="1" dirty="0">
                <a:solidFill>
                  <a:schemeClr val="bg1"/>
                </a:solidFill>
              </a:rPr>
              <a:t>Assistant Professor</a:t>
            </a:r>
          </a:p>
          <a:p>
            <a:r>
              <a:rPr lang="en-US" sz="3200" b="1" dirty="0">
                <a:solidFill>
                  <a:schemeClr val="bg1"/>
                </a:solidFill>
              </a:rPr>
              <a:t>CE Department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cstate="print"/>
            <a:stretch>
              <a:fillRect/>
            </a:stretch>
          </a:blipFill>
        </p:spPr>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cstate="print">
              <a:extLst>
                <a:ext uri="{96DAC541-7B7A-43D3-8B79-37D633B846F1}">
                  <asvg:svgBlip xmlns:asvg="http://schemas.microsoft.com/office/drawing/2016/SVG/main" r:embed="rId4"/>
                </a:ext>
              </a:extLst>
            </a:blip>
            <a:stretch>
              <a:fillRect t="-20258"/>
            </a:stretch>
          </a:blipFill>
        </p:spPr>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cstate="print"/>
            <a:stretch>
              <a:fillRect/>
            </a:stretch>
          </a:blipFill>
        </p:spPr>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cstate="print"/>
            <a:stretch>
              <a:fillRect/>
            </a:stretch>
          </a:blipFill>
        </p:spPr>
      </p:sp>
      <p:sp>
        <p:nvSpPr>
          <p:cNvPr id="6" name="TextBox 6"/>
          <p:cNvSpPr txBox="1"/>
          <p:nvPr/>
        </p:nvSpPr>
        <p:spPr>
          <a:xfrm>
            <a:off x="3337283" y="2327277"/>
            <a:ext cx="11613435" cy="1260582"/>
          </a:xfrm>
          <a:prstGeom prst="rect">
            <a:avLst/>
          </a:prstGeom>
        </p:spPr>
        <p:txBody>
          <a:bodyPr lIns="0" tIns="0" rIns="0" bIns="0" rtlCol="0" anchor="t">
            <a:spAutoFit/>
          </a:bodyPr>
          <a:lstStyle/>
          <a:p>
            <a:pPr marL="0" lvl="0" indent="0" algn="ctr">
              <a:lnSpc>
                <a:spcPts val="8435"/>
              </a:lnSpc>
              <a:spcBef>
                <a:spcPct val="0"/>
              </a:spcBef>
            </a:pPr>
            <a:r>
              <a:rPr lang="en-US" sz="11715" dirty="0">
                <a:solidFill>
                  <a:srgbClr val="6866E1"/>
                </a:solidFill>
                <a:latin typeface="Computer Says No"/>
                <a:ea typeface="Computer Says No"/>
                <a:cs typeface="Computer Says No"/>
                <a:sym typeface="Computer Says No"/>
              </a:rPr>
              <a:t>RESULTS AND ACHIEVEMENTS</a:t>
            </a:r>
          </a:p>
        </p:txBody>
      </p:sp>
      <p:sp>
        <p:nvSpPr>
          <p:cNvPr id="7" name="TextBox 7"/>
          <p:cNvSpPr txBox="1"/>
          <p:nvPr/>
        </p:nvSpPr>
        <p:spPr>
          <a:xfrm>
            <a:off x="4742828" y="3784357"/>
            <a:ext cx="10469841" cy="1788621"/>
          </a:xfrm>
          <a:prstGeom prst="rect">
            <a:avLst/>
          </a:prstGeom>
        </p:spPr>
        <p:txBody>
          <a:bodyPr lIns="0" tIns="0" rIns="0" bIns="0" rtlCol="0" anchor="t">
            <a:spAutoFit/>
          </a:bodyPr>
          <a:lstStyle/>
          <a:p>
            <a:pPr marL="471059" lvl="1" indent="-235530" algn="l">
              <a:lnSpc>
                <a:spcPts val="3534"/>
              </a:lnSpc>
              <a:buFont typeface="Arial"/>
              <a:buChar char="•"/>
            </a:pPr>
            <a:r>
              <a:rPr lang="en-US" sz="2181" dirty="0" err="1">
                <a:solidFill>
                  <a:srgbClr val="FFFFFF"/>
                </a:solidFill>
                <a:latin typeface="Poppins Light"/>
                <a:ea typeface="Poppins Light"/>
                <a:cs typeface="Poppins Light"/>
                <a:sym typeface="Poppins Light"/>
              </a:rPr>
              <a:t>Lorem</a:t>
            </a:r>
            <a:r>
              <a:rPr lang="en-US" sz="2181" dirty="0">
                <a:solidFill>
                  <a:srgbClr val="FFFFFF"/>
                </a:solidFill>
                <a:latin typeface="Poppins Light"/>
                <a:ea typeface="Poppins Light"/>
                <a:cs typeface="Poppins Light"/>
                <a:sym typeface="Poppins Light"/>
              </a:rPr>
              <a:t> </a:t>
            </a:r>
            <a:r>
              <a:rPr lang="en-US" sz="2181" dirty="0" err="1">
                <a:solidFill>
                  <a:srgbClr val="FFFFFF"/>
                </a:solidFill>
                <a:latin typeface="Poppins Light"/>
                <a:ea typeface="Poppins Light"/>
                <a:cs typeface="Poppins Light"/>
                <a:sym typeface="Poppins Light"/>
              </a:rPr>
              <a:t>ipsum</a:t>
            </a:r>
            <a:r>
              <a:rPr lang="en-US" sz="2181" dirty="0">
                <a:solidFill>
                  <a:srgbClr val="FFFFFF"/>
                </a:solidFill>
                <a:latin typeface="Poppins Light"/>
                <a:ea typeface="Poppins Light"/>
                <a:cs typeface="Poppins Light"/>
                <a:sym typeface="Poppins Light"/>
              </a:rPr>
              <a:t> dolor sit </a:t>
            </a:r>
            <a:r>
              <a:rPr lang="en-US" sz="2181" dirty="0" err="1">
                <a:solidFill>
                  <a:srgbClr val="FFFFFF"/>
                </a:solidFill>
                <a:latin typeface="Poppins Light"/>
                <a:ea typeface="Poppins Light"/>
                <a:cs typeface="Poppins Light"/>
                <a:sym typeface="Poppins Light"/>
              </a:rPr>
              <a:t>amet</a:t>
            </a:r>
            <a:r>
              <a:rPr lang="en-US" sz="2181" dirty="0">
                <a:solidFill>
                  <a:srgbClr val="FFFFFF"/>
                </a:solidFill>
                <a:latin typeface="Poppins Light"/>
                <a:ea typeface="Poppins Light"/>
                <a:cs typeface="Poppins Light"/>
                <a:sym typeface="Poppins Light"/>
              </a:rPr>
              <a:t>, </a:t>
            </a:r>
            <a:r>
              <a:rPr lang="en-US" sz="2181" dirty="0" err="1">
                <a:solidFill>
                  <a:srgbClr val="FFFFFF"/>
                </a:solidFill>
                <a:latin typeface="Poppins Light"/>
                <a:ea typeface="Poppins Light"/>
                <a:cs typeface="Poppins Light"/>
                <a:sym typeface="Poppins Light"/>
              </a:rPr>
              <a:t>consectetur</a:t>
            </a:r>
            <a:r>
              <a:rPr lang="en-US" sz="2181" dirty="0">
                <a:solidFill>
                  <a:srgbClr val="FFFFFF"/>
                </a:solidFill>
                <a:latin typeface="Poppins Light"/>
                <a:ea typeface="Poppins Light"/>
                <a:cs typeface="Poppins Light"/>
                <a:sym typeface="Poppins Light"/>
              </a:rPr>
              <a:t> </a:t>
            </a:r>
            <a:r>
              <a:rPr lang="en-US" sz="2181" dirty="0" err="1">
                <a:solidFill>
                  <a:srgbClr val="FFFFFF"/>
                </a:solidFill>
                <a:latin typeface="Poppins Light"/>
                <a:ea typeface="Poppins Light"/>
                <a:cs typeface="Poppins Light"/>
                <a:sym typeface="Poppins Light"/>
              </a:rPr>
              <a:t>adipiscing</a:t>
            </a:r>
            <a:r>
              <a:rPr lang="en-US" sz="2181" dirty="0">
                <a:solidFill>
                  <a:srgbClr val="FFFFFF"/>
                </a:solidFill>
                <a:latin typeface="Poppins Light"/>
                <a:ea typeface="Poppins Light"/>
                <a:cs typeface="Poppins Light"/>
                <a:sym typeface="Poppins Light"/>
              </a:rPr>
              <a:t> </a:t>
            </a:r>
            <a:r>
              <a:rPr lang="en-US" sz="2181" dirty="0" err="1">
                <a:solidFill>
                  <a:srgbClr val="FFFFFF"/>
                </a:solidFill>
                <a:latin typeface="Poppins Light"/>
                <a:ea typeface="Poppins Light"/>
                <a:cs typeface="Poppins Light"/>
                <a:sym typeface="Poppins Light"/>
              </a:rPr>
              <a:t>elit</a:t>
            </a:r>
            <a:r>
              <a:rPr lang="en-US" sz="2181" dirty="0">
                <a:solidFill>
                  <a:srgbClr val="FFFFFF"/>
                </a:solidFill>
                <a:latin typeface="Poppins Light"/>
                <a:ea typeface="Poppins Light"/>
                <a:cs typeface="Poppins Light"/>
                <a:sym typeface="Poppins Light"/>
              </a:rPr>
              <a:t>. </a:t>
            </a:r>
            <a:r>
              <a:rPr lang="en-US" sz="2181" dirty="0" err="1">
                <a:solidFill>
                  <a:srgbClr val="FFFFFF"/>
                </a:solidFill>
                <a:latin typeface="Poppins Light"/>
                <a:ea typeface="Poppins Light"/>
                <a:cs typeface="Poppins Light"/>
                <a:sym typeface="Poppins Light"/>
              </a:rPr>
              <a:t>Proin</a:t>
            </a:r>
            <a:r>
              <a:rPr lang="en-US" sz="2181" dirty="0">
                <a:solidFill>
                  <a:srgbClr val="FFFFFF"/>
                </a:solidFill>
                <a:latin typeface="Poppins Light"/>
                <a:ea typeface="Poppins Light"/>
                <a:cs typeface="Poppins Light"/>
                <a:sym typeface="Poppins Light"/>
              </a:rPr>
              <a:t> </a:t>
            </a:r>
            <a:r>
              <a:rPr lang="en-US" sz="2181" dirty="0" err="1">
                <a:solidFill>
                  <a:srgbClr val="FFFFFF"/>
                </a:solidFill>
                <a:latin typeface="Poppins Light"/>
                <a:ea typeface="Poppins Light"/>
                <a:cs typeface="Poppins Light"/>
                <a:sym typeface="Poppins Light"/>
              </a:rPr>
              <a:t>varius</a:t>
            </a:r>
            <a:r>
              <a:rPr lang="en-US" sz="2181" dirty="0">
                <a:solidFill>
                  <a:srgbClr val="FFFFFF"/>
                </a:solidFill>
                <a:latin typeface="Poppins Light"/>
                <a:ea typeface="Poppins Light"/>
                <a:cs typeface="Poppins Light"/>
                <a:sym typeface="Poppins Light"/>
              </a:rPr>
              <a:t>, </a:t>
            </a:r>
            <a:r>
              <a:rPr lang="en-US" sz="2181" dirty="0" err="1">
                <a:solidFill>
                  <a:srgbClr val="FFFFFF"/>
                </a:solidFill>
                <a:latin typeface="Poppins Light"/>
                <a:ea typeface="Poppins Light"/>
                <a:cs typeface="Poppins Light"/>
                <a:sym typeface="Poppins Light"/>
              </a:rPr>
              <a:t>eros</a:t>
            </a:r>
            <a:r>
              <a:rPr lang="en-US" sz="2181" dirty="0">
                <a:solidFill>
                  <a:srgbClr val="FFFFFF"/>
                </a:solidFill>
                <a:latin typeface="Poppins Light"/>
                <a:ea typeface="Poppins Light"/>
                <a:cs typeface="Poppins Light"/>
                <a:sym typeface="Poppins Light"/>
              </a:rPr>
              <a:t> </a:t>
            </a:r>
            <a:r>
              <a:rPr lang="en-US" sz="2181" dirty="0" err="1">
                <a:solidFill>
                  <a:srgbClr val="FFFFFF"/>
                </a:solidFill>
                <a:latin typeface="Poppins Light"/>
                <a:ea typeface="Poppins Light"/>
                <a:cs typeface="Poppins Light"/>
                <a:sym typeface="Poppins Light"/>
              </a:rPr>
              <a:t>nec</a:t>
            </a:r>
            <a:r>
              <a:rPr lang="en-US" sz="2181" dirty="0">
                <a:solidFill>
                  <a:srgbClr val="FFFFFF"/>
                </a:solidFill>
                <a:latin typeface="Poppins Light"/>
                <a:ea typeface="Poppins Light"/>
                <a:cs typeface="Poppins Light"/>
                <a:sym typeface="Poppins Light"/>
              </a:rPr>
              <a:t> </a:t>
            </a:r>
            <a:r>
              <a:rPr lang="en-US" sz="2181" dirty="0" err="1">
                <a:solidFill>
                  <a:srgbClr val="FFFFFF"/>
                </a:solidFill>
                <a:latin typeface="Poppins Light"/>
                <a:ea typeface="Poppins Light"/>
                <a:cs typeface="Poppins Light"/>
                <a:sym typeface="Poppins Light"/>
              </a:rPr>
              <a:t>efficitur</a:t>
            </a:r>
            <a:r>
              <a:rPr lang="en-US" sz="2181" dirty="0">
                <a:solidFill>
                  <a:srgbClr val="FFFFFF"/>
                </a:solidFill>
                <a:latin typeface="Poppins Light"/>
                <a:ea typeface="Poppins Light"/>
                <a:cs typeface="Poppins Light"/>
                <a:sym typeface="Poppins Light"/>
              </a:rPr>
              <a:t> </a:t>
            </a:r>
            <a:r>
              <a:rPr lang="en-US" sz="2181" dirty="0" err="1">
                <a:solidFill>
                  <a:srgbClr val="FFFFFF"/>
                </a:solidFill>
                <a:latin typeface="Poppins Light"/>
                <a:ea typeface="Poppins Light"/>
                <a:cs typeface="Poppins Light"/>
                <a:sym typeface="Poppins Light"/>
              </a:rPr>
              <a:t>euismod</a:t>
            </a:r>
            <a:r>
              <a:rPr lang="en-US" sz="2181" dirty="0">
                <a:solidFill>
                  <a:srgbClr val="FFFFFF"/>
                </a:solidFill>
                <a:latin typeface="Poppins Light"/>
                <a:ea typeface="Poppins Light"/>
                <a:cs typeface="Poppins Light"/>
                <a:sym typeface="Poppins Light"/>
              </a:rPr>
              <a:t>, </a:t>
            </a:r>
            <a:r>
              <a:rPr lang="en-US" sz="2181" dirty="0" err="1">
                <a:solidFill>
                  <a:srgbClr val="FFFFFF"/>
                </a:solidFill>
                <a:latin typeface="Poppins Light"/>
                <a:ea typeface="Poppins Light"/>
                <a:cs typeface="Poppins Light"/>
                <a:sym typeface="Poppins Light"/>
              </a:rPr>
              <a:t>lectus</a:t>
            </a:r>
            <a:r>
              <a:rPr lang="en-US" sz="2181" dirty="0">
                <a:solidFill>
                  <a:srgbClr val="FFFFFF"/>
                </a:solidFill>
                <a:latin typeface="Poppins Light"/>
                <a:ea typeface="Poppins Light"/>
                <a:cs typeface="Poppins Light"/>
                <a:sym typeface="Poppins Light"/>
              </a:rPr>
              <a:t> </a:t>
            </a:r>
            <a:r>
              <a:rPr lang="en-US" sz="2181" dirty="0" err="1">
                <a:solidFill>
                  <a:srgbClr val="FFFFFF"/>
                </a:solidFill>
                <a:latin typeface="Poppins Light"/>
                <a:ea typeface="Poppins Light"/>
                <a:cs typeface="Poppins Light"/>
                <a:sym typeface="Poppins Light"/>
              </a:rPr>
              <a:t>turpis</a:t>
            </a:r>
            <a:r>
              <a:rPr lang="en-US" sz="2181" dirty="0">
                <a:solidFill>
                  <a:srgbClr val="FFFFFF"/>
                </a:solidFill>
                <a:latin typeface="Poppins Light"/>
                <a:ea typeface="Poppins Light"/>
                <a:cs typeface="Poppins Light"/>
                <a:sym typeface="Poppins Light"/>
              </a:rPr>
              <a:t> </a:t>
            </a:r>
            <a:r>
              <a:rPr lang="en-US" sz="2181" dirty="0" err="1">
                <a:solidFill>
                  <a:srgbClr val="FFFFFF"/>
                </a:solidFill>
                <a:latin typeface="Poppins Light"/>
                <a:ea typeface="Poppins Light"/>
                <a:cs typeface="Poppins Light"/>
                <a:sym typeface="Poppins Light"/>
              </a:rPr>
              <a:t>sollicitudin</a:t>
            </a:r>
            <a:r>
              <a:rPr lang="en-US" sz="2181" dirty="0">
                <a:solidFill>
                  <a:srgbClr val="FFFFFF"/>
                </a:solidFill>
                <a:latin typeface="Poppins Light"/>
                <a:ea typeface="Poppins Light"/>
                <a:cs typeface="Poppins Light"/>
                <a:sym typeface="Poppins Light"/>
              </a:rPr>
              <a:t> </a:t>
            </a:r>
            <a:r>
              <a:rPr lang="en-US" sz="2181" dirty="0" err="1">
                <a:solidFill>
                  <a:srgbClr val="FFFFFF"/>
                </a:solidFill>
                <a:latin typeface="Poppins Light"/>
                <a:ea typeface="Poppins Light"/>
                <a:cs typeface="Poppins Light"/>
                <a:sym typeface="Poppins Light"/>
              </a:rPr>
              <a:t>augue</a:t>
            </a:r>
            <a:r>
              <a:rPr lang="en-US" sz="2181" dirty="0">
                <a:solidFill>
                  <a:srgbClr val="FFFFFF"/>
                </a:solidFill>
                <a:latin typeface="Poppins Light"/>
                <a:ea typeface="Poppins Light"/>
                <a:cs typeface="Poppins Light"/>
                <a:sym typeface="Poppins Light"/>
              </a:rPr>
              <a:t>, non </a:t>
            </a:r>
            <a:r>
              <a:rPr lang="en-US" sz="2181" dirty="0" err="1">
                <a:solidFill>
                  <a:srgbClr val="FFFFFF"/>
                </a:solidFill>
                <a:latin typeface="Poppins Light"/>
                <a:ea typeface="Poppins Light"/>
                <a:cs typeface="Poppins Light"/>
                <a:sym typeface="Poppins Light"/>
              </a:rPr>
              <a:t>ultricies</a:t>
            </a:r>
            <a:r>
              <a:rPr lang="en-US" sz="2181" dirty="0">
                <a:solidFill>
                  <a:srgbClr val="FFFFFF"/>
                </a:solidFill>
                <a:latin typeface="Poppins Light"/>
                <a:ea typeface="Poppins Light"/>
                <a:cs typeface="Poppins Light"/>
                <a:sym typeface="Poppins Light"/>
              </a:rPr>
              <a:t> </a:t>
            </a:r>
            <a:r>
              <a:rPr lang="en-US" sz="2181" dirty="0" err="1">
                <a:solidFill>
                  <a:srgbClr val="FFFFFF"/>
                </a:solidFill>
                <a:latin typeface="Poppins Light"/>
                <a:ea typeface="Poppins Light"/>
                <a:cs typeface="Poppins Light"/>
                <a:sym typeface="Poppins Light"/>
              </a:rPr>
              <a:t>enim</a:t>
            </a:r>
            <a:r>
              <a:rPr lang="en-US" sz="2181" dirty="0">
                <a:solidFill>
                  <a:srgbClr val="FFFFFF"/>
                </a:solidFill>
                <a:latin typeface="Poppins Light"/>
                <a:ea typeface="Poppins Light"/>
                <a:cs typeface="Poppins Light"/>
                <a:sym typeface="Poppins Light"/>
              </a:rPr>
              <a:t> </a:t>
            </a:r>
            <a:r>
              <a:rPr lang="en-US" sz="2181" dirty="0" err="1">
                <a:solidFill>
                  <a:srgbClr val="FFFFFF"/>
                </a:solidFill>
                <a:latin typeface="Poppins Light"/>
                <a:ea typeface="Poppins Light"/>
                <a:cs typeface="Poppins Light"/>
                <a:sym typeface="Poppins Light"/>
              </a:rPr>
              <a:t>nunc</a:t>
            </a:r>
            <a:r>
              <a:rPr lang="en-US" sz="2181" dirty="0">
                <a:solidFill>
                  <a:srgbClr val="FFFFFF"/>
                </a:solidFill>
                <a:latin typeface="Poppins Light"/>
                <a:ea typeface="Poppins Light"/>
                <a:cs typeface="Poppins Light"/>
                <a:sym typeface="Poppins Light"/>
              </a:rPr>
              <a:t> sit </a:t>
            </a:r>
            <a:r>
              <a:rPr lang="en-US" sz="2181" dirty="0" err="1">
                <a:solidFill>
                  <a:srgbClr val="FFFFFF"/>
                </a:solidFill>
                <a:latin typeface="Poppins Light"/>
                <a:ea typeface="Poppins Light"/>
                <a:cs typeface="Poppins Light"/>
                <a:sym typeface="Poppins Light"/>
              </a:rPr>
              <a:t>amet</a:t>
            </a:r>
            <a:r>
              <a:rPr lang="en-US" sz="2181" dirty="0">
                <a:solidFill>
                  <a:srgbClr val="FFFFFF"/>
                </a:solidFill>
                <a:latin typeface="Poppins Light"/>
                <a:ea typeface="Poppins Light"/>
                <a:cs typeface="Poppins Light"/>
                <a:sym typeface="Poppins Light"/>
              </a:rPr>
              <a:t> </a:t>
            </a:r>
            <a:r>
              <a:rPr lang="en-US" sz="2181" dirty="0" err="1">
                <a:solidFill>
                  <a:srgbClr val="FFFFFF"/>
                </a:solidFill>
                <a:latin typeface="Poppins Light"/>
                <a:ea typeface="Poppins Light"/>
                <a:cs typeface="Poppins Light"/>
                <a:sym typeface="Poppins Light"/>
              </a:rPr>
              <a:t>augue</a:t>
            </a:r>
            <a:r>
              <a:rPr lang="en-US" sz="2181" dirty="0">
                <a:solidFill>
                  <a:srgbClr val="FFFFFF"/>
                </a:solidFill>
                <a:latin typeface="Poppins Light"/>
                <a:ea typeface="Poppins Light"/>
                <a:cs typeface="Poppins Light"/>
                <a:sym typeface="Poppins Light"/>
              </a:rPr>
              <a:t>. </a:t>
            </a:r>
            <a:r>
              <a:rPr lang="en-US" sz="2181" dirty="0" err="1">
                <a:solidFill>
                  <a:srgbClr val="FFFFFF"/>
                </a:solidFill>
                <a:latin typeface="Poppins Light"/>
                <a:ea typeface="Poppins Light"/>
                <a:cs typeface="Poppins Light"/>
                <a:sym typeface="Poppins Light"/>
              </a:rPr>
              <a:t>Quisque</a:t>
            </a:r>
            <a:r>
              <a:rPr lang="en-US" sz="2181" dirty="0">
                <a:solidFill>
                  <a:srgbClr val="FFFFFF"/>
                </a:solidFill>
                <a:latin typeface="Poppins Light"/>
                <a:ea typeface="Poppins Light"/>
                <a:cs typeface="Poppins Light"/>
                <a:sym typeface="Poppins Light"/>
              </a:rPr>
              <a:t> ante magna, </a:t>
            </a:r>
            <a:r>
              <a:rPr lang="en-US" sz="2181" dirty="0" err="1">
                <a:solidFill>
                  <a:srgbClr val="FFFFFF"/>
                </a:solidFill>
                <a:latin typeface="Poppins Light"/>
                <a:ea typeface="Poppins Light"/>
                <a:cs typeface="Poppins Light"/>
                <a:sym typeface="Poppins Light"/>
              </a:rPr>
              <a:t>varius</a:t>
            </a:r>
            <a:r>
              <a:rPr lang="en-US" sz="2181" dirty="0">
                <a:solidFill>
                  <a:srgbClr val="FFFFFF"/>
                </a:solidFill>
                <a:latin typeface="Poppins Light"/>
                <a:ea typeface="Poppins Light"/>
                <a:cs typeface="Poppins Light"/>
                <a:sym typeface="Poppins Light"/>
              </a:rPr>
              <a:t> et </a:t>
            </a:r>
            <a:r>
              <a:rPr lang="en-US" sz="2181" dirty="0" err="1">
                <a:solidFill>
                  <a:srgbClr val="FFFFFF"/>
                </a:solidFill>
                <a:latin typeface="Poppins Light"/>
                <a:ea typeface="Poppins Light"/>
                <a:cs typeface="Poppins Light"/>
                <a:sym typeface="Poppins Light"/>
              </a:rPr>
              <a:t>vehicula</a:t>
            </a:r>
            <a:r>
              <a:rPr lang="en-US" sz="2181" dirty="0">
                <a:solidFill>
                  <a:srgbClr val="FFFFFF"/>
                </a:solidFill>
                <a:latin typeface="Poppins Light"/>
                <a:ea typeface="Poppins Light"/>
                <a:cs typeface="Poppins Light"/>
                <a:sym typeface="Poppins Light"/>
              </a:rPr>
              <a:t> </a:t>
            </a:r>
            <a:r>
              <a:rPr lang="en-US" sz="2181" dirty="0" err="1">
                <a:solidFill>
                  <a:srgbClr val="FFFFFF"/>
                </a:solidFill>
                <a:latin typeface="Poppins Light"/>
                <a:ea typeface="Poppins Light"/>
                <a:cs typeface="Poppins Light"/>
                <a:sym typeface="Poppins Light"/>
              </a:rPr>
              <a:t>congue</a:t>
            </a:r>
            <a:r>
              <a:rPr lang="en-US" sz="2181" dirty="0">
                <a:solidFill>
                  <a:srgbClr val="FFFFFF"/>
                </a:solidFill>
                <a:latin typeface="Poppins Light"/>
                <a:ea typeface="Poppins Light"/>
                <a:cs typeface="Poppins Light"/>
                <a:sym typeface="Poppins Light"/>
              </a:rPr>
              <a:t>, </a:t>
            </a:r>
            <a:r>
              <a:rPr lang="en-US" sz="2181" dirty="0" err="1">
                <a:solidFill>
                  <a:srgbClr val="FFFFFF"/>
                </a:solidFill>
                <a:latin typeface="Poppins Light"/>
                <a:ea typeface="Poppins Light"/>
                <a:cs typeface="Poppins Light"/>
                <a:sym typeface="Poppins Light"/>
              </a:rPr>
              <a:t>viverra</a:t>
            </a:r>
            <a:r>
              <a:rPr lang="en-US" sz="2181" dirty="0">
                <a:solidFill>
                  <a:srgbClr val="FFFFFF"/>
                </a:solidFill>
                <a:latin typeface="Poppins Light"/>
                <a:ea typeface="Poppins Light"/>
                <a:cs typeface="Poppins Light"/>
                <a:sym typeface="Poppins Light"/>
              </a:rPr>
              <a:t> </a:t>
            </a:r>
            <a:r>
              <a:rPr lang="en-US" sz="2181" dirty="0" err="1">
                <a:solidFill>
                  <a:srgbClr val="FFFFFF"/>
                </a:solidFill>
                <a:latin typeface="Poppins Light"/>
                <a:ea typeface="Poppins Light"/>
                <a:cs typeface="Poppins Light"/>
                <a:sym typeface="Poppins Light"/>
              </a:rPr>
              <a:t>eu</a:t>
            </a:r>
            <a:r>
              <a:rPr lang="en-US" sz="2181" dirty="0">
                <a:solidFill>
                  <a:srgbClr val="FFFFFF"/>
                </a:solidFill>
                <a:latin typeface="Poppins Light"/>
                <a:ea typeface="Poppins Light"/>
                <a:cs typeface="Poppins Light"/>
                <a:sym typeface="Poppins Light"/>
              </a:rPr>
              <a:t> </a:t>
            </a:r>
            <a:r>
              <a:rPr lang="en-US" sz="2181" dirty="0" err="1">
                <a:solidFill>
                  <a:srgbClr val="FFFFFF"/>
                </a:solidFill>
                <a:latin typeface="Poppins Light"/>
                <a:ea typeface="Poppins Light"/>
                <a:cs typeface="Poppins Light"/>
                <a:sym typeface="Poppins Light"/>
              </a:rPr>
              <a:t>nulla</a:t>
            </a:r>
            <a:r>
              <a:rPr lang="en-US" sz="2181" dirty="0">
                <a:solidFill>
                  <a:srgbClr val="FFFFFF"/>
                </a:solidFill>
                <a:latin typeface="Poppins Light"/>
                <a:ea typeface="Poppins Light"/>
                <a:cs typeface="Poppins Light"/>
                <a:sym typeface="Poppins Light"/>
              </a:rPr>
              <a:t>.</a:t>
            </a:r>
          </a:p>
        </p:txBody>
      </p:sp>
      <p:sp>
        <p:nvSpPr>
          <p:cNvPr id="8" name="TextBox 8"/>
          <p:cNvSpPr txBox="1"/>
          <p:nvPr/>
        </p:nvSpPr>
        <p:spPr>
          <a:xfrm>
            <a:off x="4742828" y="6193228"/>
            <a:ext cx="10469841" cy="1788621"/>
          </a:xfrm>
          <a:prstGeom prst="rect">
            <a:avLst/>
          </a:prstGeom>
        </p:spPr>
        <p:txBody>
          <a:bodyPr lIns="0" tIns="0" rIns="0" bIns="0" rtlCol="0" anchor="t">
            <a:spAutoFit/>
          </a:bodyPr>
          <a:lstStyle/>
          <a:p>
            <a:pPr marL="471059" lvl="1" indent="-235530" algn="l">
              <a:lnSpc>
                <a:spcPts val="3534"/>
              </a:lnSpc>
              <a:buFont typeface="Arial"/>
              <a:buChar char="•"/>
            </a:pPr>
            <a:r>
              <a:rPr lang="en-US" sz="2181">
                <a:solidFill>
                  <a:srgbClr val="FFFFFF"/>
                </a:solidFill>
                <a:latin typeface="Poppins Light"/>
                <a:ea typeface="Poppins Light"/>
                <a:cs typeface="Poppins Light"/>
                <a:sym typeface="Poppins Light"/>
              </a:rPr>
              <a:t>Lorem ipsum dolor sit amet, consectetur adipiscing elit. Proin varius, eros nec efficitur euismod, lectus turpis sollicitudin augue, non ultricies enim nunc sit amet augue. Quisque ante magna, varius et vehicula congue, viverra eu nulla.</a:t>
            </a:r>
          </a:p>
        </p:txBody>
      </p:sp>
      <p:sp>
        <p:nvSpPr>
          <p:cNvPr id="9" name="AutoShape 9"/>
          <p:cNvSpPr/>
          <p:nvPr/>
        </p:nvSpPr>
        <p:spPr>
          <a:xfrm flipV="1">
            <a:off x="4412617" y="5774369"/>
            <a:ext cx="11130264" cy="84358"/>
          </a:xfrm>
          <a:prstGeom prst="line">
            <a:avLst/>
          </a:prstGeom>
          <a:ln w="38100" cap="flat">
            <a:solidFill>
              <a:srgbClr val="FFFFFF"/>
            </a:solidFill>
            <a:prstDash val="solid"/>
            <a:headEnd type="none" w="sm" len="sm"/>
            <a:tailEnd type="none" w="sm" len="sm"/>
          </a:ln>
        </p:spPr>
      </p:sp>
      <p:sp>
        <p:nvSpPr>
          <p:cNvPr id="10" name="Freeform 10"/>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cstate="print">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812498" y="4111734"/>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ea typeface="Computer Says No"/>
                <a:cs typeface="Computer Says No"/>
                <a:sym typeface="Computer Says No"/>
              </a:rPr>
              <a:t>01</a:t>
            </a:r>
          </a:p>
        </p:txBody>
      </p:sp>
      <p:sp>
        <p:nvSpPr>
          <p:cNvPr id="12" name="Freeform 12"/>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cstate="print">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2812498" y="683140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ea typeface="Computer Says No"/>
                <a:cs typeface="Computer Says No"/>
                <a:sym typeface="Computer Says No"/>
              </a:rPr>
              <a:t>02</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9" cstate="print"/>
            <a:stretch>
              <a:fillRect/>
            </a:stretch>
          </a:blipFill>
        </p:spPr>
      </p:sp>
      <p:pic>
        <p:nvPicPr>
          <p:cNvPr id="1026" name="Picture 2"/>
          <p:cNvPicPr>
            <a:picLocks noChangeAspect="1" noChangeArrowheads="1"/>
          </p:cNvPicPr>
          <p:nvPr/>
        </p:nvPicPr>
        <p:blipFill>
          <a:blip r:embed="rId10" cstate="print"/>
          <a:srcRect/>
          <a:stretch>
            <a:fillRect/>
          </a:stretch>
        </p:blipFill>
        <p:spPr bwMode="auto">
          <a:xfrm>
            <a:off x="2438400" y="3390900"/>
            <a:ext cx="13030200" cy="60960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8377897" y="-5779144"/>
            <a:ext cx="14635371" cy="12033527"/>
          </a:xfrm>
          <a:custGeom>
            <a:avLst/>
            <a:gdLst/>
            <a:ahLst/>
            <a:cxnLst/>
            <a:rect l="l" t="t" r="r" b="b"/>
            <a:pathLst>
              <a:path w="14635371" h="12033527">
                <a:moveTo>
                  <a:pt x="0" y="0"/>
                </a:moveTo>
                <a:lnTo>
                  <a:pt x="14635371" y="0"/>
                </a:lnTo>
                <a:lnTo>
                  <a:pt x="14635371" y="12033528"/>
                </a:lnTo>
                <a:lnTo>
                  <a:pt x="0" y="12033528"/>
                </a:lnTo>
                <a:lnTo>
                  <a:pt x="0" y="0"/>
                </a:lnTo>
                <a:close/>
              </a:path>
            </a:pathLst>
          </a:custGeom>
          <a:blipFill>
            <a:blip r:embed="rId2" cstate="print"/>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cstate="print"/>
            <a:stretch>
              <a:fillRect/>
            </a:stretch>
          </a:blipFill>
        </p:spPr>
      </p:sp>
      <p:sp>
        <p:nvSpPr>
          <p:cNvPr id="6" name="TextBox 6"/>
          <p:cNvSpPr txBox="1"/>
          <p:nvPr/>
        </p:nvSpPr>
        <p:spPr>
          <a:xfrm>
            <a:off x="1619702" y="2582224"/>
            <a:ext cx="7747874" cy="2963247"/>
          </a:xfrm>
          <a:prstGeom prst="rect">
            <a:avLst/>
          </a:prstGeom>
        </p:spPr>
        <p:txBody>
          <a:bodyPr lIns="0" tIns="0" rIns="0" bIns="0" rtlCol="0" anchor="t">
            <a:spAutoFit/>
          </a:bodyPr>
          <a:lstStyle/>
          <a:p>
            <a:pPr marL="0" lvl="0" indent="0" algn="ctr">
              <a:lnSpc>
                <a:spcPts val="26366"/>
              </a:lnSpc>
            </a:pPr>
            <a:r>
              <a:rPr lang="en-US" sz="18833" dirty="0">
                <a:solidFill>
                  <a:schemeClr val="bg1"/>
                </a:solidFill>
                <a:latin typeface="Computer Says No"/>
                <a:ea typeface="Computer Says No"/>
                <a:cs typeface="Computer Says No"/>
                <a:sym typeface="Computer Says No"/>
              </a:rPr>
              <a:t>THANK YOU!</a:t>
            </a:r>
          </a:p>
        </p:txBody>
      </p:sp>
      <p:sp>
        <p:nvSpPr>
          <p:cNvPr id="7" name="Freeform 7"/>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cstate="print"/>
            <a:stretch>
              <a:fillRect/>
            </a:stretch>
          </a:blipFill>
        </p:spPr>
      </p:sp>
      <p:sp>
        <p:nvSpPr>
          <p:cNvPr id="8" name="Freeform 8"/>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cstate="print"/>
            <a:stretch>
              <a:fillRect/>
            </a:stretch>
          </a:blipFill>
        </p:spPr>
      </p:sp>
      <p:sp>
        <p:nvSpPr>
          <p:cNvPr id="9" name="Freeform 9"/>
          <p:cNvSpPr/>
          <p:nvPr/>
        </p:nvSpPr>
        <p:spPr>
          <a:xfrm rot="-706557">
            <a:off x="13859100" y="1432047"/>
            <a:ext cx="4433872" cy="4665492"/>
          </a:xfrm>
          <a:custGeom>
            <a:avLst/>
            <a:gdLst/>
            <a:ahLst/>
            <a:cxnLst/>
            <a:rect l="l" t="t" r="r" b="b"/>
            <a:pathLst>
              <a:path w="4433872" h="4665492">
                <a:moveTo>
                  <a:pt x="0" y="0"/>
                </a:moveTo>
                <a:lnTo>
                  <a:pt x="4433873" y="0"/>
                </a:lnTo>
                <a:lnTo>
                  <a:pt x="4433873" y="4665493"/>
                </a:lnTo>
                <a:lnTo>
                  <a:pt x="0" y="4665493"/>
                </a:lnTo>
                <a:lnTo>
                  <a:pt x="0" y="0"/>
                </a:lnTo>
                <a:close/>
              </a:path>
            </a:pathLst>
          </a:custGeom>
          <a:blipFill>
            <a:blip r:embed="rId4" cstate="print"/>
            <a:stretch>
              <a:fillRect/>
            </a:stretch>
          </a:blipFill>
        </p:spPr>
      </p:sp>
      <p:sp>
        <p:nvSpPr>
          <p:cNvPr id="10" name="Freeform 10"/>
          <p:cNvSpPr/>
          <p:nvPr/>
        </p:nvSpPr>
        <p:spPr>
          <a:xfrm>
            <a:off x="8377897" y="2433562"/>
            <a:ext cx="8117004" cy="7049716"/>
          </a:xfrm>
          <a:custGeom>
            <a:avLst/>
            <a:gdLst/>
            <a:ahLst/>
            <a:cxnLst/>
            <a:rect l="l" t="t" r="r" b="b"/>
            <a:pathLst>
              <a:path w="8117004" h="7049716">
                <a:moveTo>
                  <a:pt x="0" y="0"/>
                </a:moveTo>
                <a:lnTo>
                  <a:pt x="8117004" y="0"/>
                </a:lnTo>
                <a:lnTo>
                  <a:pt x="8117004" y="7049716"/>
                </a:lnTo>
                <a:lnTo>
                  <a:pt x="0" y="7049716"/>
                </a:lnTo>
                <a:lnTo>
                  <a:pt x="0" y="0"/>
                </a:lnTo>
                <a:close/>
              </a:path>
            </a:pathLst>
          </a:custGeom>
          <a:blipFill>
            <a:blip r:embed="rId5" cstate="print"/>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cstate="print"/>
            <a:stretch>
              <a:fillRect/>
            </a:stretch>
          </a:blipFill>
        </p:spPr>
      </p:sp>
      <p:grpSp>
        <p:nvGrpSpPr>
          <p:cNvPr id="3" name="Group 3"/>
          <p:cNvGrpSpPr/>
          <p:nvPr/>
        </p:nvGrpSpPr>
        <p:grpSpPr>
          <a:xfrm>
            <a:off x="7984048" y="3189728"/>
            <a:ext cx="2668682" cy="680410"/>
            <a:chOff x="0" y="0"/>
            <a:chExt cx="702863" cy="179203"/>
          </a:xfrm>
        </p:grpSpPr>
        <p:sp>
          <p:nvSpPr>
            <p:cNvPr id="4" name="Freeform 4"/>
            <p:cNvSpPr/>
            <p:nvPr/>
          </p:nvSpPr>
          <p:spPr>
            <a:xfrm>
              <a:off x="0" y="0"/>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id="5" name="TextBox 5"/>
            <p:cNvSpPr txBox="1"/>
            <p:nvPr/>
          </p:nvSpPr>
          <p:spPr>
            <a:xfrm>
              <a:off x="0" y="-104775"/>
              <a:ext cx="702863"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ea typeface="Poppins Light"/>
                  <a:cs typeface="Poppins Light"/>
                  <a:sym typeface="Poppins Light"/>
                </a:rPr>
                <a:t>Automation</a:t>
              </a:r>
            </a:p>
          </p:txBody>
        </p:sp>
      </p:gr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cstate="print"/>
            <a:stretch>
              <a:fillRect/>
            </a:stretch>
          </a:blipFill>
        </p:spPr>
      </p:sp>
      <p:sp>
        <p:nvSpPr>
          <p:cNvPr id="7" name="TextBox 7"/>
          <p:cNvSpPr txBox="1"/>
          <p:nvPr/>
        </p:nvSpPr>
        <p:spPr>
          <a:xfrm>
            <a:off x="5148635" y="1768530"/>
            <a:ext cx="8512282" cy="1230699"/>
          </a:xfrm>
          <a:prstGeom prst="rect">
            <a:avLst/>
          </a:prstGeom>
        </p:spPr>
        <p:txBody>
          <a:bodyPr lIns="0" tIns="0" rIns="0" bIns="0" rtlCol="0" anchor="t">
            <a:spAutoFit/>
          </a:bodyPr>
          <a:lstStyle/>
          <a:p>
            <a:pPr marL="0" lvl="0" indent="0" algn="just">
              <a:lnSpc>
                <a:spcPts val="8235"/>
              </a:lnSpc>
              <a:spcBef>
                <a:spcPct val="0"/>
              </a:spcBef>
            </a:pPr>
            <a:r>
              <a:rPr lang="en-US" sz="11438">
                <a:solidFill>
                  <a:srgbClr val="6866E1"/>
                </a:solidFill>
                <a:latin typeface="Computer Says No"/>
                <a:ea typeface="Computer Says No"/>
                <a:cs typeface="Computer Says No"/>
                <a:sym typeface="Computer Says No"/>
              </a:rPr>
              <a:t>MACHINE LEARNING</a:t>
            </a:r>
          </a:p>
        </p:txBody>
      </p:sp>
      <p:sp>
        <p:nvSpPr>
          <p:cNvPr id="8" name="TextBox 8"/>
          <p:cNvSpPr txBox="1"/>
          <p:nvPr/>
        </p:nvSpPr>
        <p:spPr>
          <a:xfrm>
            <a:off x="7984048" y="3978171"/>
            <a:ext cx="8105145" cy="1472856"/>
          </a:xfrm>
          <a:prstGeom prst="rect">
            <a:avLst/>
          </a:prstGeom>
        </p:spPr>
        <p:txBody>
          <a:bodyPr lIns="0" tIns="0" rIns="0" bIns="0" rtlCol="0" anchor="t">
            <a:spAutoFit/>
          </a:bodyPr>
          <a:lstStyle/>
          <a:p>
            <a:pPr algn="l">
              <a:lnSpc>
                <a:spcPts val="2999"/>
              </a:lnSpc>
            </a:pPr>
            <a:r>
              <a:rPr lang="en-US" sz="1851">
                <a:solidFill>
                  <a:srgbClr val="FFFFFF"/>
                </a:solidFill>
                <a:latin typeface="Poppins Light"/>
                <a:ea typeface="Poppins Light"/>
                <a:cs typeface="Poppins Light"/>
                <a:sym typeface="Poppins Light"/>
              </a:rPr>
              <a:t>Lorem ipsum dolor sit amet, consectetur adipiscing elit. Proin varius, eros nec efficitur euismod, lectus turpis sollicitudin augue, non ultricies enim nunc sit amet augue. Quisque ante magna, varius et vehicula congue, viverra eu nulla.</a:t>
            </a:r>
          </a:p>
        </p:txBody>
      </p:sp>
      <p:grpSp>
        <p:nvGrpSpPr>
          <p:cNvPr id="9" name="Group 9"/>
          <p:cNvGrpSpPr/>
          <p:nvPr/>
        </p:nvGrpSpPr>
        <p:grpSpPr>
          <a:xfrm>
            <a:off x="7984048" y="5670102"/>
            <a:ext cx="2668682" cy="680410"/>
            <a:chOff x="0" y="0"/>
            <a:chExt cx="702863" cy="179203"/>
          </a:xfrm>
        </p:grpSpPr>
        <p:sp>
          <p:nvSpPr>
            <p:cNvPr id="10" name="Freeform 10"/>
            <p:cNvSpPr/>
            <p:nvPr/>
          </p:nvSpPr>
          <p:spPr>
            <a:xfrm>
              <a:off x="0" y="0"/>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id="11" name="TextBox 11"/>
            <p:cNvSpPr txBox="1"/>
            <p:nvPr/>
          </p:nvSpPr>
          <p:spPr>
            <a:xfrm>
              <a:off x="0" y="-104775"/>
              <a:ext cx="702863"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ea typeface="Poppins Light"/>
                  <a:cs typeface="Poppins Light"/>
                  <a:sym typeface="Poppins Light"/>
                </a:rPr>
                <a:t>Algorithm</a:t>
              </a:r>
            </a:p>
          </p:txBody>
        </p:sp>
      </p:grpSp>
      <p:sp>
        <p:nvSpPr>
          <p:cNvPr id="12" name="TextBox 12"/>
          <p:cNvSpPr txBox="1"/>
          <p:nvPr/>
        </p:nvSpPr>
        <p:spPr>
          <a:xfrm>
            <a:off x="7984048" y="6458545"/>
            <a:ext cx="8105145" cy="1472856"/>
          </a:xfrm>
          <a:prstGeom prst="rect">
            <a:avLst/>
          </a:prstGeom>
        </p:spPr>
        <p:txBody>
          <a:bodyPr lIns="0" tIns="0" rIns="0" bIns="0" rtlCol="0" anchor="t">
            <a:spAutoFit/>
          </a:bodyPr>
          <a:lstStyle/>
          <a:p>
            <a:pPr algn="l">
              <a:lnSpc>
                <a:spcPts val="2999"/>
              </a:lnSpc>
            </a:pPr>
            <a:r>
              <a:rPr lang="en-US" sz="1851">
                <a:solidFill>
                  <a:srgbClr val="FFFFFF"/>
                </a:solidFill>
                <a:latin typeface="Poppins Light"/>
                <a:ea typeface="Poppins Light"/>
                <a:cs typeface="Poppins Light"/>
                <a:sym typeface="Poppins Light"/>
              </a:rPr>
              <a:t>Lorem ipsum dolor sit amet, consectetur adipiscing elit. Proin varius, eros nec efficitur euismod, lectus turpis sollicitudin augue, non ultricies enim nunc sit amet augue. Quisque ante magna, varius et vehicula congue, viverra eu nulla.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863808" y="3233724"/>
            <a:ext cx="2157465" cy="1846218"/>
          </a:xfrm>
          <a:custGeom>
            <a:avLst/>
            <a:gdLst/>
            <a:ahLst/>
            <a:cxnLst/>
            <a:rect l="l" t="t" r="r" b="b"/>
            <a:pathLst>
              <a:path w="2157465" h="1846218">
                <a:moveTo>
                  <a:pt x="0" y="0"/>
                </a:moveTo>
                <a:lnTo>
                  <a:pt x="2157464" y="0"/>
                </a:lnTo>
                <a:lnTo>
                  <a:pt x="2157464" y="1846218"/>
                </a:lnTo>
                <a:lnTo>
                  <a:pt x="0" y="1846218"/>
                </a:lnTo>
                <a:lnTo>
                  <a:pt x="0" y="0"/>
                </a:lnTo>
                <a:close/>
              </a:path>
            </a:pathLst>
          </a:custGeom>
          <a:blipFill>
            <a:blip r:embed="rId2" cstate="print"/>
            <a:stretch>
              <a:fillRect/>
            </a:stretch>
          </a:blipFill>
        </p:spPr>
      </p:sp>
      <p:sp>
        <p:nvSpPr>
          <p:cNvPr id="3" name="Freeform 3"/>
          <p:cNvSpPr/>
          <p:nvPr/>
        </p:nvSpPr>
        <p:spPr>
          <a:xfrm>
            <a:off x="12896192" y="7376900"/>
            <a:ext cx="1667423" cy="1661511"/>
          </a:xfrm>
          <a:custGeom>
            <a:avLst/>
            <a:gdLst/>
            <a:ahLst/>
            <a:cxnLst/>
            <a:rect l="l" t="t" r="r" b="b"/>
            <a:pathLst>
              <a:path w="1667423" h="1661511">
                <a:moveTo>
                  <a:pt x="0" y="0"/>
                </a:moveTo>
                <a:lnTo>
                  <a:pt x="1667424" y="0"/>
                </a:lnTo>
                <a:lnTo>
                  <a:pt x="1667424" y="1661510"/>
                </a:lnTo>
                <a:lnTo>
                  <a:pt x="0" y="1661510"/>
                </a:lnTo>
                <a:lnTo>
                  <a:pt x="0" y="0"/>
                </a:lnTo>
                <a:close/>
              </a:path>
            </a:pathLst>
          </a:custGeom>
          <a:blipFill>
            <a:blip r:embed="rId3" cstate="print"/>
            <a:stretch>
              <a:fillRect/>
            </a:stretch>
          </a:blipFill>
        </p:spPr>
      </p:sp>
      <p:sp>
        <p:nvSpPr>
          <p:cNvPr id="4" name="Freeform 4"/>
          <p:cNvSpPr/>
          <p:nvPr/>
        </p:nvSpPr>
        <p:spPr>
          <a:xfrm>
            <a:off x="7471448" y="3347129"/>
            <a:ext cx="2392360" cy="1915451"/>
          </a:xfrm>
          <a:custGeom>
            <a:avLst/>
            <a:gdLst/>
            <a:ahLst/>
            <a:cxnLst/>
            <a:rect l="l" t="t" r="r" b="b"/>
            <a:pathLst>
              <a:path w="2392360" h="1915451">
                <a:moveTo>
                  <a:pt x="0" y="0"/>
                </a:moveTo>
                <a:lnTo>
                  <a:pt x="2392360" y="0"/>
                </a:lnTo>
                <a:lnTo>
                  <a:pt x="2392360" y="1915451"/>
                </a:lnTo>
                <a:lnTo>
                  <a:pt x="0" y="1915451"/>
                </a:lnTo>
                <a:lnTo>
                  <a:pt x="0" y="0"/>
                </a:lnTo>
                <a:close/>
              </a:path>
            </a:pathLst>
          </a:custGeom>
          <a:blipFill>
            <a:blip r:embed="rId4" cstate="print"/>
            <a:stretch>
              <a:fillRect/>
            </a:stretch>
          </a:blipFill>
        </p:spPr>
      </p:sp>
      <p:sp>
        <p:nvSpPr>
          <p:cNvPr id="5" name="Freeform 5"/>
          <p:cNvSpPr/>
          <p:nvPr/>
        </p:nvSpPr>
        <p:spPr>
          <a:xfrm>
            <a:off x="7592945" y="5521668"/>
            <a:ext cx="2285731" cy="1998998"/>
          </a:xfrm>
          <a:custGeom>
            <a:avLst/>
            <a:gdLst/>
            <a:ahLst/>
            <a:cxnLst/>
            <a:rect l="l" t="t" r="r" b="b"/>
            <a:pathLst>
              <a:path w="2285731" h="1998998">
                <a:moveTo>
                  <a:pt x="0" y="0"/>
                </a:moveTo>
                <a:lnTo>
                  <a:pt x="2285730" y="0"/>
                </a:lnTo>
                <a:lnTo>
                  <a:pt x="2285730" y="1998997"/>
                </a:lnTo>
                <a:lnTo>
                  <a:pt x="0" y="1998997"/>
                </a:lnTo>
                <a:lnTo>
                  <a:pt x="0" y="0"/>
                </a:lnTo>
                <a:close/>
              </a:path>
            </a:pathLst>
          </a:custGeom>
          <a:blipFill>
            <a:blip r:embed="rId5" cstate="print"/>
            <a:stretch>
              <a:fillRect/>
            </a:stretch>
          </a:blipFill>
        </p:spPr>
      </p:sp>
      <p:sp>
        <p:nvSpPr>
          <p:cNvPr id="6" name="Freeform 6"/>
          <p:cNvSpPr/>
          <p:nvPr/>
        </p:nvSpPr>
        <p:spPr>
          <a:xfrm>
            <a:off x="12526774" y="5565602"/>
            <a:ext cx="2300144" cy="1004581"/>
          </a:xfrm>
          <a:custGeom>
            <a:avLst/>
            <a:gdLst/>
            <a:ahLst/>
            <a:cxnLst/>
            <a:rect l="l" t="t" r="r" b="b"/>
            <a:pathLst>
              <a:path w="2300144" h="1004581">
                <a:moveTo>
                  <a:pt x="0" y="0"/>
                </a:moveTo>
                <a:lnTo>
                  <a:pt x="2300144" y="0"/>
                </a:lnTo>
                <a:lnTo>
                  <a:pt x="2300144" y="1004581"/>
                </a:lnTo>
                <a:lnTo>
                  <a:pt x="0" y="1004581"/>
                </a:lnTo>
                <a:lnTo>
                  <a:pt x="0" y="0"/>
                </a:lnTo>
                <a:close/>
              </a:path>
            </a:pathLst>
          </a:custGeom>
          <a:blipFill>
            <a:blip r:embed="rId6" cstate="print"/>
            <a:stretch>
              <a:fillRect/>
            </a:stretch>
          </a:blipFill>
        </p:spPr>
      </p:sp>
      <p:sp>
        <p:nvSpPr>
          <p:cNvPr id="7" name="Freeform 7"/>
          <p:cNvSpPr/>
          <p:nvPr/>
        </p:nvSpPr>
        <p:spPr>
          <a:xfrm>
            <a:off x="5452766" y="3462525"/>
            <a:ext cx="1627955" cy="1312867"/>
          </a:xfrm>
          <a:custGeom>
            <a:avLst/>
            <a:gdLst/>
            <a:ahLst/>
            <a:cxnLst/>
            <a:rect l="l" t="t" r="r" b="b"/>
            <a:pathLst>
              <a:path w="1627955" h="1312867">
                <a:moveTo>
                  <a:pt x="0" y="0"/>
                </a:moveTo>
                <a:lnTo>
                  <a:pt x="1627955" y="0"/>
                </a:lnTo>
                <a:lnTo>
                  <a:pt x="1627955" y="1312867"/>
                </a:lnTo>
                <a:lnTo>
                  <a:pt x="0" y="1312867"/>
                </a:lnTo>
                <a:lnTo>
                  <a:pt x="0" y="0"/>
                </a:lnTo>
                <a:close/>
              </a:path>
            </a:pathLst>
          </a:custGeom>
          <a:blipFill>
            <a:blip r:embed="rId7" cstate="print"/>
            <a:stretch>
              <a:fillRect/>
            </a:stretch>
          </a:blipFill>
        </p:spPr>
      </p:sp>
      <p:sp>
        <p:nvSpPr>
          <p:cNvPr id="8" name="Freeform 8"/>
          <p:cNvSpPr/>
          <p:nvPr/>
        </p:nvSpPr>
        <p:spPr>
          <a:xfrm>
            <a:off x="5312062" y="5617881"/>
            <a:ext cx="1556307" cy="1351671"/>
          </a:xfrm>
          <a:custGeom>
            <a:avLst/>
            <a:gdLst/>
            <a:ahLst/>
            <a:cxnLst/>
            <a:rect l="l" t="t" r="r" b="b"/>
            <a:pathLst>
              <a:path w="1556307" h="1351671">
                <a:moveTo>
                  <a:pt x="0" y="0"/>
                </a:moveTo>
                <a:lnTo>
                  <a:pt x="1556307" y="0"/>
                </a:lnTo>
                <a:lnTo>
                  <a:pt x="1556307" y="1351671"/>
                </a:lnTo>
                <a:lnTo>
                  <a:pt x="0" y="1351671"/>
                </a:lnTo>
                <a:lnTo>
                  <a:pt x="0" y="0"/>
                </a:lnTo>
                <a:close/>
              </a:path>
            </a:pathLst>
          </a:custGeom>
          <a:blipFill>
            <a:blip r:embed="rId8" cstate="print"/>
            <a:stretch>
              <a:fillRect/>
            </a:stretch>
          </a:blipFill>
        </p:spPr>
      </p:sp>
      <p:sp>
        <p:nvSpPr>
          <p:cNvPr id="9" name="TextBox 9"/>
          <p:cNvSpPr txBox="1"/>
          <p:nvPr/>
        </p:nvSpPr>
        <p:spPr>
          <a:xfrm>
            <a:off x="4865985" y="1804789"/>
            <a:ext cx="8556030" cy="1171760"/>
          </a:xfrm>
          <a:prstGeom prst="rect">
            <a:avLst/>
          </a:prstGeom>
        </p:spPr>
        <p:txBody>
          <a:bodyPr lIns="0" tIns="0" rIns="0" bIns="0" rtlCol="0" anchor="t">
            <a:spAutoFit/>
          </a:bodyPr>
          <a:lstStyle/>
          <a:p>
            <a:pPr marL="0" lvl="0" indent="0" algn="ctr">
              <a:lnSpc>
                <a:spcPts val="7880"/>
              </a:lnSpc>
              <a:spcBef>
                <a:spcPct val="0"/>
              </a:spcBef>
            </a:pPr>
            <a:r>
              <a:rPr lang="en-US" sz="10944">
                <a:solidFill>
                  <a:srgbClr val="6866E1"/>
                </a:solidFill>
                <a:latin typeface="Computer Says No"/>
                <a:ea typeface="Computer Says No"/>
                <a:cs typeface="Computer Says No"/>
                <a:sym typeface="Computer Says No"/>
              </a:rPr>
              <a:t>RESOURCE PAGE</a:t>
            </a:r>
          </a:p>
        </p:txBody>
      </p:sp>
      <p:sp>
        <p:nvSpPr>
          <p:cNvPr id="10" name="Freeform 10"/>
          <p:cNvSpPr/>
          <p:nvPr/>
        </p:nvSpPr>
        <p:spPr>
          <a:xfrm>
            <a:off x="3461082" y="5782034"/>
            <a:ext cx="1216746" cy="1023366"/>
          </a:xfrm>
          <a:custGeom>
            <a:avLst/>
            <a:gdLst/>
            <a:ahLst/>
            <a:cxnLst/>
            <a:rect l="l" t="t" r="r" b="b"/>
            <a:pathLst>
              <a:path w="1216746" h="1023366">
                <a:moveTo>
                  <a:pt x="0" y="0"/>
                </a:moveTo>
                <a:lnTo>
                  <a:pt x="1216746" y="0"/>
                </a:lnTo>
                <a:lnTo>
                  <a:pt x="1216746" y="1023366"/>
                </a:lnTo>
                <a:lnTo>
                  <a:pt x="0" y="1023366"/>
                </a:lnTo>
                <a:lnTo>
                  <a:pt x="0" y="0"/>
                </a:lnTo>
                <a:close/>
              </a:path>
            </a:pathLst>
          </a:custGeom>
          <a:blipFill>
            <a:blip r:embed="rId9" cstate="print"/>
            <a:stretch>
              <a:fillRect/>
            </a:stretch>
          </a:blipFill>
        </p:spPr>
      </p:sp>
      <p:sp>
        <p:nvSpPr>
          <p:cNvPr id="11" name="Freeform 11"/>
          <p:cNvSpPr/>
          <p:nvPr/>
        </p:nvSpPr>
        <p:spPr>
          <a:xfrm>
            <a:off x="3962707" y="3528624"/>
            <a:ext cx="715121" cy="1620119"/>
          </a:xfrm>
          <a:custGeom>
            <a:avLst/>
            <a:gdLst/>
            <a:ahLst/>
            <a:cxnLst/>
            <a:rect l="l" t="t" r="r" b="b"/>
            <a:pathLst>
              <a:path w="715121" h="1620119">
                <a:moveTo>
                  <a:pt x="0" y="0"/>
                </a:moveTo>
                <a:lnTo>
                  <a:pt x="715121" y="0"/>
                </a:lnTo>
                <a:lnTo>
                  <a:pt x="715121" y="1620119"/>
                </a:lnTo>
                <a:lnTo>
                  <a:pt x="0" y="1620119"/>
                </a:lnTo>
                <a:lnTo>
                  <a:pt x="0" y="0"/>
                </a:lnTo>
                <a:close/>
              </a:path>
            </a:pathLst>
          </a:custGeom>
          <a:blipFill>
            <a:blip r:embed="rId10" cstate="print"/>
            <a:stretch>
              <a:fillRect/>
            </a:stretch>
          </a:blipFill>
        </p:spPr>
      </p:sp>
      <p:sp>
        <p:nvSpPr>
          <p:cNvPr id="12" name="Freeform 12"/>
          <p:cNvSpPr/>
          <p:nvPr/>
        </p:nvSpPr>
        <p:spPr>
          <a:xfrm>
            <a:off x="5392963" y="7470413"/>
            <a:ext cx="1485607" cy="1627491"/>
          </a:xfrm>
          <a:custGeom>
            <a:avLst/>
            <a:gdLst/>
            <a:ahLst/>
            <a:cxnLst/>
            <a:rect l="l" t="t" r="r" b="b"/>
            <a:pathLst>
              <a:path w="1485607" h="1627491">
                <a:moveTo>
                  <a:pt x="0" y="0"/>
                </a:moveTo>
                <a:lnTo>
                  <a:pt x="1485607" y="0"/>
                </a:lnTo>
                <a:lnTo>
                  <a:pt x="1485607" y="1627491"/>
                </a:lnTo>
                <a:lnTo>
                  <a:pt x="0" y="1627491"/>
                </a:lnTo>
                <a:lnTo>
                  <a:pt x="0" y="0"/>
                </a:lnTo>
                <a:close/>
              </a:path>
            </a:pathLst>
          </a:custGeom>
          <a:blipFill>
            <a:blip r:embed="rId11" cstate="print"/>
            <a:stretch>
              <a:fillRect/>
            </a:stretch>
          </a:blipFill>
        </p:spPr>
      </p:sp>
      <p:sp>
        <p:nvSpPr>
          <p:cNvPr id="13" name="Freeform 13"/>
          <p:cNvSpPr/>
          <p:nvPr/>
        </p:nvSpPr>
        <p:spPr>
          <a:xfrm>
            <a:off x="3813852" y="7394256"/>
            <a:ext cx="1421342" cy="1627491"/>
          </a:xfrm>
          <a:custGeom>
            <a:avLst/>
            <a:gdLst/>
            <a:ahLst/>
            <a:cxnLst/>
            <a:rect l="l" t="t" r="r" b="b"/>
            <a:pathLst>
              <a:path w="1421342" h="1627491">
                <a:moveTo>
                  <a:pt x="0" y="0"/>
                </a:moveTo>
                <a:lnTo>
                  <a:pt x="1421342" y="0"/>
                </a:lnTo>
                <a:lnTo>
                  <a:pt x="1421342" y="1627491"/>
                </a:lnTo>
                <a:lnTo>
                  <a:pt x="0" y="1627491"/>
                </a:lnTo>
                <a:lnTo>
                  <a:pt x="0" y="0"/>
                </a:lnTo>
                <a:close/>
              </a:path>
            </a:pathLst>
          </a:custGeom>
          <a:blipFill>
            <a:blip r:embed="rId12" cstate="print"/>
            <a:stretch>
              <a:fillRect/>
            </a:stretch>
          </a:blipFill>
        </p:spPr>
      </p:sp>
      <p:sp>
        <p:nvSpPr>
          <p:cNvPr id="14" name="Freeform 14"/>
          <p:cNvSpPr/>
          <p:nvPr/>
        </p:nvSpPr>
        <p:spPr>
          <a:xfrm>
            <a:off x="12354647" y="3486856"/>
            <a:ext cx="2472271" cy="1203605"/>
          </a:xfrm>
          <a:custGeom>
            <a:avLst/>
            <a:gdLst/>
            <a:ahLst/>
            <a:cxnLst/>
            <a:rect l="l" t="t" r="r" b="b"/>
            <a:pathLst>
              <a:path w="2472271" h="1203605">
                <a:moveTo>
                  <a:pt x="0" y="0"/>
                </a:moveTo>
                <a:lnTo>
                  <a:pt x="2472271" y="0"/>
                </a:lnTo>
                <a:lnTo>
                  <a:pt x="2472271" y="1203606"/>
                </a:lnTo>
                <a:lnTo>
                  <a:pt x="0" y="1203606"/>
                </a:lnTo>
                <a:lnTo>
                  <a:pt x="0" y="0"/>
                </a:lnTo>
                <a:close/>
              </a:path>
            </a:pathLst>
          </a:custGeom>
          <a:blipFill>
            <a:blip r:embed="rId13" cstate="print"/>
            <a:stretch>
              <a:fillRect/>
            </a:stretch>
          </a:blipFill>
        </p:spPr>
      </p:sp>
      <p:sp>
        <p:nvSpPr>
          <p:cNvPr id="15" name="Freeform 15"/>
          <p:cNvSpPr/>
          <p:nvPr/>
        </p:nvSpPr>
        <p:spPr>
          <a:xfrm>
            <a:off x="10497032" y="5469348"/>
            <a:ext cx="891016" cy="2051317"/>
          </a:xfrm>
          <a:custGeom>
            <a:avLst/>
            <a:gdLst/>
            <a:ahLst/>
            <a:cxnLst/>
            <a:rect l="l" t="t" r="r" b="b"/>
            <a:pathLst>
              <a:path w="891016" h="2051317">
                <a:moveTo>
                  <a:pt x="0" y="0"/>
                </a:moveTo>
                <a:lnTo>
                  <a:pt x="891016" y="0"/>
                </a:lnTo>
                <a:lnTo>
                  <a:pt x="891016" y="2051317"/>
                </a:lnTo>
                <a:lnTo>
                  <a:pt x="0" y="2051317"/>
                </a:lnTo>
                <a:lnTo>
                  <a:pt x="0" y="0"/>
                </a:lnTo>
                <a:close/>
              </a:path>
            </a:pathLst>
          </a:custGeom>
          <a:blipFill>
            <a:blip r:embed="rId14" cstate="print"/>
            <a:stretch>
              <a:fillRect/>
            </a:stretch>
          </a:blipFill>
        </p:spPr>
      </p:sp>
      <p:sp>
        <p:nvSpPr>
          <p:cNvPr id="16" name="Freeform 16"/>
          <p:cNvSpPr/>
          <p:nvPr/>
        </p:nvSpPr>
        <p:spPr>
          <a:xfrm>
            <a:off x="7495136" y="7630809"/>
            <a:ext cx="2032703" cy="1627491"/>
          </a:xfrm>
          <a:custGeom>
            <a:avLst/>
            <a:gdLst/>
            <a:ahLst/>
            <a:cxnLst/>
            <a:rect l="l" t="t" r="r" b="b"/>
            <a:pathLst>
              <a:path w="2032703" h="1627491">
                <a:moveTo>
                  <a:pt x="0" y="0"/>
                </a:moveTo>
                <a:lnTo>
                  <a:pt x="2032703" y="0"/>
                </a:lnTo>
                <a:lnTo>
                  <a:pt x="2032703" y="1627491"/>
                </a:lnTo>
                <a:lnTo>
                  <a:pt x="0" y="1627491"/>
                </a:lnTo>
                <a:lnTo>
                  <a:pt x="0" y="0"/>
                </a:lnTo>
                <a:close/>
              </a:path>
            </a:pathLst>
          </a:custGeom>
          <a:blipFill>
            <a:blip r:embed="rId15" cstate="print"/>
            <a:stretch>
              <a:fillRect/>
            </a:stretch>
          </a:blipFill>
        </p:spPr>
      </p:sp>
      <p:sp>
        <p:nvSpPr>
          <p:cNvPr id="17" name="Freeform 17"/>
          <p:cNvSpPr/>
          <p:nvPr/>
        </p:nvSpPr>
        <p:spPr>
          <a:xfrm>
            <a:off x="10497032" y="7911190"/>
            <a:ext cx="1276663" cy="1343355"/>
          </a:xfrm>
          <a:custGeom>
            <a:avLst/>
            <a:gdLst/>
            <a:ahLst/>
            <a:cxnLst/>
            <a:rect l="l" t="t" r="r" b="b"/>
            <a:pathLst>
              <a:path w="1276663" h="1343355">
                <a:moveTo>
                  <a:pt x="0" y="0"/>
                </a:moveTo>
                <a:lnTo>
                  <a:pt x="1276663" y="0"/>
                </a:lnTo>
                <a:lnTo>
                  <a:pt x="1276663" y="1343355"/>
                </a:lnTo>
                <a:lnTo>
                  <a:pt x="0" y="1343355"/>
                </a:lnTo>
                <a:lnTo>
                  <a:pt x="0" y="0"/>
                </a:lnTo>
                <a:close/>
              </a:path>
            </a:pathLst>
          </a:custGeom>
          <a:blipFill>
            <a:blip r:embed="rId16" cstate="print"/>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cstate="print"/>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cstate="print"/>
            <a:stretch>
              <a:fillRect/>
            </a:stretch>
          </a:blipFill>
        </p:spPr>
      </p:sp>
      <p:sp>
        <p:nvSpPr>
          <p:cNvPr id="8" name="TextBox 8"/>
          <p:cNvSpPr txBox="1"/>
          <p:nvPr/>
        </p:nvSpPr>
        <p:spPr>
          <a:xfrm>
            <a:off x="4829460" y="1833922"/>
            <a:ext cx="5353298" cy="2362179"/>
          </a:xfrm>
          <a:prstGeom prst="rect">
            <a:avLst/>
          </a:prstGeom>
        </p:spPr>
        <p:txBody>
          <a:bodyPr lIns="0" tIns="0" rIns="0" bIns="0" rtlCol="0" anchor="t">
            <a:spAutoFit/>
          </a:bodyPr>
          <a:lstStyle/>
          <a:p>
            <a:pPr marL="0" lvl="0" indent="0" algn="ctr">
              <a:lnSpc>
                <a:spcPts val="8583"/>
              </a:lnSpc>
              <a:spcBef>
                <a:spcPct val="0"/>
              </a:spcBef>
            </a:pPr>
            <a:r>
              <a:rPr lang="en-US" sz="11922" dirty="0">
                <a:solidFill>
                  <a:srgbClr val="6866E1"/>
                </a:solidFill>
                <a:latin typeface="Computer Says No"/>
                <a:ea typeface="Computer Says No"/>
                <a:cs typeface="Computer Says No"/>
                <a:sym typeface="Computer Says No"/>
              </a:rPr>
              <a:t>TABLE OF CONTENTS</a:t>
            </a:r>
          </a:p>
        </p:txBody>
      </p:sp>
      <p:sp>
        <p:nvSpPr>
          <p:cNvPr id="9" name="TextBox 9"/>
          <p:cNvSpPr txBox="1"/>
          <p:nvPr/>
        </p:nvSpPr>
        <p:spPr>
          <a:xfrm>
            <a:off x="3006887" y="4342065"/>
            <a:ext cx="6125528" cy="3808459"/>
          </a:xfrm>
          <a:prstGeom prst="rect">
            <a:avLst/>
          </a:prstGeom>
        </p:spPr>
        <p:txBody>
          <a:bodyPr lIns="0" tIns="0" rIns="0" bIns="0" rtlCol="0" anchor="t">
            <a:spAutoFit/>
          </a:bodyPr>
          <a:lstStyle/>
          <a:p>
            <a:pPr marL="660796" lvl="1" indent="-330398" algn="l">
              <a:lnSpc>
                <a:spcPts val="4284"/>
              </a:lnSpc>
              <a:buFont typeface="Arial"/>
              <a:buChar char="•"/>
            </a:pPr>
            <a:r>
              <a:rPr lang="en-US" sz="3060" dirty="0">
                <a:solidFill>
                  <a:srgbClr val="FFFFFF"/>
                </a:solidFill>
                <a:latin typeface="Poppins Light"/>
                <a:ea typeface="Poppins Light"/>
                <a:cs typeface="Poppins Light"/>
                <a:sym typeface="Poppins Light"/>
              </a:rPr>
              <a:t>Introduction</a:t>
            </a:r>
          </a:p>
          <a:p>
            <a:pPr marL="660796" lvl="1" indent="-330398" algn="l">
              <a:lnSpc>
                <a:spcPts val="4284"/>
              </a:lnSpc>
              <a:buFont typeface="Arial"/>
              <a:buChar char="•"/>
            </a:pPr>
            <a:r>
              <a:rPr lang="en-US" sz="3060" dirty="0">
                <a:solidFill>
                  <a:srgbClr val="FFFFFF"/>
                </a:solidFill>
                <a:latin typeface="Poppins Light"/>
                <a:ea typeface="Poppins Light"/>
                <a:cs typeface="Poppins Light"/>
                <a:sym typeface="Poppins Light"/>
              </a:rPr>
              <a:t>Project Objectives</a:t>
            </a:r>
          </a:p>
          <a:p>
            <a:pPr marL="660796" lvl="1" indent="-330398" algn="l">
              <a:lnSpc>
                <a:spcPts val="4284"/>
              </a:lnSpc>
              <a:buFont typeface="Arial"/>
              <a:buChar char="•"/>
            </a:pPr>
            <a:r>
              <a:rPr lang="en-US" sz="3060" dirty="0">
                <a:solidFill>
                  <a:srgbClr val="FFFFFF"/>
                </a:solidFill>
                <a:latin typeface="Poppins Light"/>
                <a:ea typeface="Poppins Light"/>
                <a:cs typeface="Poppins Light"/>
                <a:sym typeface="Poppins Light"/>
              </a:rPr>
              <a:t> Project Scope</a:t>
            </a:r>
          </a:p>
          <a:p>
            <a:pPr marL="660796" lvl="1" indent="-330398" algn="l">
              <a:lnSpc>
                <a:spcPts val="4284"/>
              </a:lnSpc>
              <a:buFont typeface="Arial"/>
              <a:buChar char="•"/>
            </a:pPr>
            <a:r>
              <a:rPr lang="en-US" sz="3060" dirty="0">
                <a:solidFill>
                  <a:srgbClr val="FFFFFF"/>
                </a:solidFill>
                <a:latin typeface="Poppins Light"/>
                <a:ea typeface="Poppins Light"/>
                <a:cs typeface="Poppins Light"/>
                <a:sym typeface="Poppins Light"/>
              </a:rPr>
              <a:t>Methodology</a:t>
            </a:r>
          </a:p>
          <a:p>
            <a:pPr marL="660796" lvl="1" indent="-330398" algn="l">
              <a:lnSpc>
                <a:spcPts val="4284"/>
              </a:lnSpc>
              <a:buFont typeface="Arial"/>
              <a:buChar char="•"/>
            </a:pPr>
            <a:r>
              <a:rPr lang="en-US" sz="3060" dirty="0">
                <a:solidFill>
                  <a:srgbClr val="FFFFFF"/>
                </a:solidFill>
                <a:latin typeface="Poppins Light"/>
                <a:ea typeface="Poppins Light"/>
                <a:cs typeface="Poppins Light"/>
                <a:sym typeface="Poppins Light"/>
              </a:rPr>
              <a:t>Technical Architecture</a:t>
            </a:r>
          </a:p>
          <a:p>
            <a:pPr marL="660796" lvl="1" indent="-330398" algn="l">
              <a:lnSpc>
                <a:spcPts val="4284"/>
              </a:lnSpc>
              <a:buFont typeface="Arial"/>
              <a:buChar char="•"/>
            </a:pPr>
            <a:r>
              <a:rPr lang="en-US" sz="3060" dirty="0">
                <a:solidFill>
                  <a:srgbClr val="FFFFFF"/>
                </a:solidFill>
                <a:latin typeface="Poppins Light"/>
                <a:ea typeface="Poppins Light"/>
                <a:cs typeface="Poppins Light"/>
                <a:sym typeface="Poppins Light"/>
              </a:rPr>
              <a:t>Results and Achievements</a:t>
            </a:r>
          </a:p>
          <a:p>
            <a:pPr marL="660796" lvl="1" indent="-330398" algn="l">
              <a:lnSpc>
                <a:spcPts val="4284"/>
              </a:lnSpc>
              <a:buFont typeface="Arial"/>
              <a:buChar char="•"/>
            </a:pPr>
            <a:r>
              <a:rPr lang="en-US" sz="3060" dirty="0">
                <a:solidFill>
                  <a:srgbClr val="FFFFFF"/>
                </a:solidFill>
                <a:latin typeface="Poppins Light"/>
                <a:ea typeface="Poppins Light"/>
                <a:cs typeface="Poppins Light"/>
                <a:sym typeface="Poppins Light"/>
              </a:rPr>
              <a:t>Conclusion</a:t>
            </a:r>
          </a:p>
        </p:txBody>
      </p:sp>
      <p:sp>
        <p:nvSpPr>
          <p:cNvPr id="10" name="TextBox 10"/>
          <p:cNvSpPr txBox="1"/>
          <p:nvPr/>
        </p:nvSpPr>
        <p:spPr>
          <a:xfrm>
            <a:off x="9815392" y="4342065"/>
            <a:ext cx="738209" cy="3808459"/>
          </a:xfrm>
          <a:prstGeom prst="rect">
            <a:avLst/>
          </a:prstGeom>
        </p:spPr>
        <p:txBody>
          <a:bodyPr lIns="0" tIns="0" rIns="0" bIns="0" rtlCol="0" anchor="t">
            <a:spAutoFit/>
          </a:bodyPr>
          <a:lstStyle/>
          <a:p>
            <a:pPr algn="r">
              <a:lnSpc>
                <a:spcPts val="4284"/>
              </a:lnSpc>
            </a:pPr>
            <a:r>
              <a:rPr lang="en-US" sz="3060">
                <a:solidFill>
                  <a:srgbClr val="FFFFFF"/>
                </a:solidFill>
                <a:latin typeface="Poppins"/>
                <a:ea typeface="Poppins"/>
                <a:cs typeface="Poppins"/>
                <a:sym typeface="Poppins"/>
              </a:rPr>
              <a:t>01</a:t>
            </a:r>
          </a:p>
          <a:p>
            <a:pPr algn="r">
              <a:lnSpc>
                <a:spcPts val="4284"/>
              </a:lnSpc>
            </a:pPr>
            <a:r>
              <a:rPr lang="en-US" sz="3060">
                <a:solidFill>
                  <a:srgbClr val="FFFFFF"/>
                </a:solidFill>
                <a:latin typeface="Poppins"/>
                <a:ea typeface="Poppins"/>
                <a:cs typeface="Poppins"/>
                <a:sym typeface="Poppins"/>
              </a:rPr>
              <a:t>02</a:t>
            </a:r>
          </a:p>
          <a:p>
            <a:pPr algn="r">
              <a:lnSpc>
                <a:spcPts val="4284"/>
              </a:lnSpc>
            </a:pPr>
            <a:r>
              <a:rPr lang="en-US" sz="3060">
                <a:solidFill>
                  <a:srgbClr val="FFFFFF"/>
                </a:solidFill>
                <a:latin typeface="Poppins"/>
                <a:ea typeface="Poppins"/>
                <a:cs typeface="Poppins"/>
                <a:sym typeface="Poppins"/>
              </a:rPr>
              <a:t>03</a:t>
            </a:r>
          </a:p>
          <a:p>
            <a:pPr algn="r">
              <a:lnSpc>
                <a:spcPts val="4284"/>
              </a:lnSpc>
            </a:pPr>
            <a:r>
              <a:rPr lang="en-US" sz="3060">
                <a:solidFill>
                  <a:srgbClr val="FFFFFF"/>
                </a:solidFill>
                <a:latin typeface="Poppins"/>
                <a:ea typeface="Poppins"/>
                <a:cs typeface="Poppins"/>
                <a:sym typeface="Poppins"/>
              </a:rPr>
              <a:t>04</a:t>
            </a:r>
          </a:p>
          <a:p>
            <a:pPr algn="r">
              <a:lnSpc>
                <a:spcPts val="4284"/>
              </a:lnSpc>
            </a:pPr>
            <a:r>
              <a:rPr lang="en-US" sz="3060">
                <a:solidFill>
                  <a:srgbClr val="FFFFFF"/>
                </a:solidFill>
                <a:latin typeface="Poppins"/>
                <a:ea typeface="Poppins"/>
                <a:cs typeface="Poppins"/>
                <a:sym typeface="Poppins"/>
              </a:rPr>
              <a:t>05</a:t>
            </a:r>
          </a:p>
          <a:p>
            <a:pPr algn="r">
              <a:lnSpc>
                <a:spcPts val="4284"/>
              </a:lnSpc>
            </a:pPr>
            <a:r>
              <a:rPr lang="en-US" sz="3060">
                <a:solidFill>
                  <a:srgbClr val="FFFFFF"/>
                </a:solidFill>
                <a:latin typeface="Poppins"/>
                <a:ea typeface="Poppins"/>
                <a:cs typeface="Poppins"/>
                <a:sym typeface="Poppins"/>
              </a:rPr>
              <a:t>06</a:t>
            </a:r>
          </a:p>
          <a:p>
            <a:pPr algn="r">
              <a:lnSpc>
                <a:spcPts val="4284"/>
              </a:lnSpc>
            </a:pPr>
            <a:r>
              <a:rPr lang="en-US" sz="3060">
                <a:solidFill>
                  <a:srgbClr val="FFFFFF"/>
                </a:solidFill>
                <a:latin typeface="Poppins"/>
                <a:ea typeface="Poppins"/>
                <a:cs typeface="Poppins"/>
                <a:sym typeface="Poppins"/>
              </a:rPr>
              <a:t>07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4941311" y="5155189"/>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cstate="print"/>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cstate="print"/>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cstate="print"/>
            <a:stretch>
              <a:fillRect/>
            </a:stretch>
          </a:blipFill>
        </p:spPr>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cstate="print"/>
            <a:stretch>
              <a:fillRect/>
            </a:stretch>
          </a:blipFill>
        </p:spPr>
      </p:sp>
      <p:sp>
        <p:nvSpPr>
          <p:cNvPr id="9" name="Freeform 9"/>
          <p:cNvSpPr/>
          <p:nvPr/>
        </p:nvSpPr>
        <p:spPr>
          <a:xfrm>
            <a:off x="13655521" y="3335594"/>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8" cstate="print"/>
            <a:stretch>
              <a:fillRect/>
            </a:stretch>
          </a:blipFill>
        </p:spPr>
      </p:sp>
      <p:sp>
        <p:nvSpPr>
          <p:cNvPr id="10" name="Freeform 10"/>
          <p:cNvSpPr/>
          <p:nvPr/>
        </p:nvSpPr>
        <p:spPr>
          <a:xfrm>
            <a:off x="8773202" y="3490185"/>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9" cstate="print"/>
            <a:stretch>
              <a:fillRect/>
            </a:stretch>
          </a:blipFill>
        </p:spPr>
      </p:sp>
      <p:sp>
        <p:nvSpPr>
          <p:cNvPr id="11" name="Freeform 11"/>
          <p:cNvSpPr/>
          <p:nvPr/>
        </p:nvSpPr>
        <p:spPr>
          <a:xfrm>
            <a:off x="3967259" y="3490185"/>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10" cstate="print"/>
            <a:stretch>
              <a:fillRect/>
            </a:stretch>
          </a:blipFill>
        </p:spPr>
      </p:sp>
      <p:sp>
        <p:nvSpPr>
          <p:cNvPr id="12" name="TextBox 12"/>
          <p:cNvSpPr txBox="1"/>
          <p:nvPr/>
        </p:nvSpPr>
        <p:spPr>
          <a:xfrm>
            <a:off x="5642986" y="1495425"/>
            <a:ext cx="7678893" cy="961802"/>
          </a:xfrm>
          <a:prstGeom prst="rect">
            <a:avLst/>
          </a:prstGeom>
        </p:spPr>
        <p:txBody>
          <a:bodyPr lIns="0" tIns="0" rIns="0" bIns="0" rtlCol="0" anchor="t">
            <a:spAutoFit/>
          </a:bodyPr>
          <a:lstStyle/>
          <a:p>
            <a:pPr marL="0" lvl="0" indent="0" algn="ctr">
              <a:lnSpc>
                <a:spcPts val="7490"/>
              </a:lnSpc>
              <a:spcBef>
                <a:spcPct val="0"/>
              </a:spcBef>
            </a:pPr>
            <a:r>
              <a:rPr lang="en-US" sz="10403" b="1" dirty="0">
                <a:solidFill>
                  <a:schemeClr val="bg1"/>
                </a:solidFill>
                <a:latin typeface="Computer Says No"/>
                <a:ea typeface="Computer Says No"/>
                <a:cs typeface="Computer Says No"/>
                <a:sym typeface="Computer Says No"/>
              </a:rPr>
              <a:t>PROJECT OBJECTIVES</a:t>
            </a:r>
          </a:p>
        </p:txBody>
      </p:sp>
      <p:sp>
        <p:nvSpPr>
          <p:cNvPr id="13" name="TextBox 13"/>
          <p:cNvSpPr txBox="1"/>
          <p:nvPr/>
        </p:nvSpPr>
        <p:spPr>
          <a:xfrm>
            <a:off x="2895600" y="5600700"/>
            <a:ext cx="3289996" cy="540982"/>
          </a:xfrm>
          <a:prstGeom prst="rect">
            <a:avLst/>
          </a:prstGeom>
        </p:spPr>
        <p:txBody>
          <a:bodyPr lIns="0" tIns="0" rIns="0" bIns="0" rtlCol="0" anchor="t">
            <a:spAutoFit/>
          </a:bodyPr>
          <a:lstStyle/>
          <a:p>
            <a:pPr marL="0" lvl="0" indent="0" algn="ctr">
              <a:lnSpc>
                <a:spcPts val="4458"/>
              </a:lnSpc>
              <a:spcBef>
                <a:spcPct val="0"/>
              </a:spcBef>
            </a:pPr>
            <a:r>
              <a:rPr lang="en-US" sz="3600" b="1" dirty="0">
                <a:solidFill>
                  <a:srgbClr val="7F02F0"/>
                </a:solidFill>
                <a:latin typeface="Times New Roman" pitchFamily="18" charset="0"/>
                <a:ea typeface="Computer Says No"/>
                <a:cs typeface="Times New Roman" pitchFamily="18" charset="0"/>
                <a:sym typeface="Computer Says No"/>
              </a:rPr>
              <a:t>OBJECTIVE 01</a:t>
            </a:r>
          </a:p>
        </p:txBody>
      </p:sp>
      <p:sp>
        <p:nvSpPr>
          <p:cNvPr id="14" name="TextBox 14"/>
          <p:cNvSpPr txBox="1"/>
          <p:nvPr/>
        </p:nvSpPr>
        <p:spPr>
          <a:xfrm>
            <a:off x="3059776" y="6353562"/>
            <a:ext cx="3037045" cy="2462213"/>
          </a:xfrm>
          <a:prstGeom prst="rect">
            <a:avLst/>
          </a:prstGeom>
        </p:spPr>
        <p:txBody>
          <a:bodyPr lIns="0" tIns="0" rIns="0" bIns="0" rtlCol="0" anchor="t">
            <a:spAutoFit/>
          </a:bodyPr>
          <a:lstStyle/>
          <a:p>
            <a:pPr lvl="0"/>
            <a:r>
              <a:rPr lang="en-US" sz="4000" dirty="0">
                <a:solidFill>
                  <a:schemeClr val="bg1"/>
                </a:solidFill>
                <a:latin typeface="Times New Roman" pitchFamily="18" charset="0"/>
                <a:cs typeface="Times New Roman" pitchFamily="18" charset="0"/>
              </a:rPr>
              <a:t>Enable smooth integration with the front-end interface.</a:t>
            </a:r>
            <a:endParaRPr lang="en-US" sz="4000" b="1" dirty="0">
              <a:solidFill>
                <a:schemeClr val="bg1"/>
              </a:solidFill>
              <a:latin typeface="Times New Roman" pitchFamily="18" charset="0"/>
              <a:cs typeface="Times New Roman" pitchFamily="18" charset="0"/>
            </a:endParaRPr>
          </a:p>
        </p:txBody>
      </p:sp>
      <p:sp>
        <p:nvSpPr>
          <p:cNvPr id="15" name="TextBox 15"/>
          <p:cNvSpPr txBox="1"/>
          <p:nvPr/>
        </p:nvSpPr>
        <p:spPr>
          <a:xfrm>
            <a:off x="7848600" y="5524500"/>
            <a:ext cx="3289996" cy="540982"/>
          </a:xfrm>
          <a:prstGeom prst="rect">
            <a:avLst/>
          </a:prstGeom>
        </p:spPr>
        <p:txBody>
          <a:bodyPr lIns="0" tIns="0" rIns="0" bIns="0" rtlCol="0" anchor="t">
            <a:spAutoFit/>
          </a:bodyPr>
          <a:lstStyle/>
          <a:p>
            <a:pPr marL="0" lvl="0" indent="0" algn="ctr">
              <a:lnSpc>
                <a:spcPts val="4458"/>
              </a:lnSpc>
              <a:spcBef>
                <a:spcPct val="0"/>
              </a:spcBef>
            </a:pPr>
            <a:r>
              <a:rPr lang="en-US" sz="3600" b="1" dirty="0">
                <a:solidFill>
                  <a:srgbClr val="7F02F0"/>
                </a:solidFill>
                <a:latin typeface="Times New Roman" pitchFamily="18" charset="0"/>
                <a:ea typeface="Computer Says No"/>
                <a:cs typeface="Times New Roman" pitchFamily="18" charset="0"/>
                <a:sym typeface="Computer Says No"/>
              </a:rPr>
              <a:t>OBJECTIVE 02</a:t>
            </a:r>
          </a:p>
        </p:txBody>
      </p:sp>
      <p:sp>
        <p:nvSpPr>
          <p:cNvPr id="16" name="TextBox 16"/>
          <p:cNvSpPr txBox="1"/>
          <p:nvPr/>
        </p:nvSpPr>
        <p:spPr>
          <a:xfrm>
            <a:off x="12573000" y="5600700"/>
            <a:ext cx="3289996" cy="540982"/>
          </a:xfrm>
          <a:prstGeom prst="rect">
            <a:avLst/>
          </a:prstGeom>
        </p:spPr>
        <p:txBody>
          <a:bodyPr lIns="0" tIns="0" rIns="0" bIns="0" rtlCol="0" anchor="t">
            <a:spAutoFit/>
          </a:bodyPr>
          <a:lstStyle/>
          <a:p>
            <a:pPr lvl="0" algn="ctr">
              <a:lnSpc>
                <a:spcPts val="4458"/>
              </a:lnSpc>
              <a:spcBef>
                <a:spcPct val="0"/>
              </a:spcBef>
            </a:pPr>
            <a:r>
              <a:rPr lang="en-US" sz="3600" b="1" dirty="0">
                <a:solidFill>
                  <a:srgbClr val="7F02F0"/>
                </a:solidFill>
                <a:latin typeface="Times New Roman" pitchFamily="18" charset="0"/>
                <a:ea typeface="Computer Says No"/>
                <a:cs typeface="Times New Roman" pitchFamily="18" charset="0"/>
                <a:sym typeface="Computer Says No"/>
              </a:rPr>
              <a:t>OBJECTIVE 03</a:t>
            </a:r>
          </a:p>
        </p:txBody>
      </p:sp>
      <p:sp>
        <p:nvSpPr>
          <p:cNvPr id="17" name="TextBox 17"/>
          <p:cNvSpPr txBox="1"/>
          <p:nvPr/>
        </p:nvSpPr>
        <p:spPr>
          <a:xfrm>
            <a:off x="7963910" y="6302306"/>
            <a:ext cx="3037045" cy="3362652"/>
          </a:xfrm>
          <a:prstGeom prst="rect">
            <a:avLst/>
          </a:prstGeom>
        </p:spPr>
        <p:txBody>
          <a:bodyPr wrap="square" lIns="0" tIns="0" rIns="0" bIns="0" rtlCol="0" anchor="t">
            <a:spAutoFit/>
          </a:bodyPr>
          <a:lstStyle/>
          <a:p>
            <a:pPr lvl="0" algn="ctr"/>
            <a:r>
              <a:rPr lang="en-US" sz="4000" dirty="0">
                <a:solidFill>
                  <a:schemeClr val="bg1"/>
                </a:solidFill>
                <a:latin typeface="Times New Roman" pitchFamily="18" charset="0"/>
                <a:cs typeface="Times New Roman" pitchFamily="18" charset="0"/>
              </a:rPr>
              <a:t>Designing a Personalized User Experience for TechTalk AI.</a:t>
            </a:r>
            <a:endParaRPr lang="en-US" sz="4000" b="1" dirty="0">
              <a:solidFill>
                <a:schemeClr val="bg1"/>
              </a:solidFill>
              <a:latin typeface="Times New Roman" pitchFamily="18" charset="0"/>
              <a:cs typeface="Times New Roman" pitchFamily="18" charset="0"/>
            </a:endParaRPr>
          </a:p>
          <a:p>
            <a:pPr algn="ctr">
              <a:lnSpc>
                <a:spcPts val="2439"/>
              </a:lnSpc>
            </a:pPr>
            <a:endParaRPr lang="en-US" sz="1505" dirty="0">
              <a:solidFill>
                <a:srgbClr val="FFFFFF"/>
              </a:solidFill>
              <a:latin typeface="Poppins Light"/>
              <a:ea typeface="Poppins Light"/>
              <a:cs typeface="Poppins Light"/>
              <a:sym typeface="Poppins Light"/>
            </a:endParaRPr>
          </a:p>
        </p:txBody>
      </p:sp>
      <p:sp>
        <p:nvSpPr>
          <p:cNvPr id="18" name="TextBox 18"/>
          <p:cNvSpPr txBox="1"/>
          <p:nvPr/>
        </p:nvSpPr>
        <p:spPr>
          <a:xfrm>
            <a:off x="12703021" y="6302306"/>
            <a:ext cx="3037045" cy="3978205"/>
          </a:xfrm>
          <a:prstGeom prst="rect">
            <a:avLst/>
          </a:prstGeom>
        </p:spPr>
        <p:txBody>
          <a:bodyPr lIns="0" tIns="0" rIns="0" bIns="0" rtlCol="0" anchor="t">
            <a:spAutoFit/>
          </a:bodyPr>
          <a:lstStyle/>
          <a:p>
            <a:pPr lvl="0"/>
            <a:r>
              <a:rPr lang="en-US" sz="4000" dirty="0">
                <a:solidFill>
                  <a:schemeClr val="bg1"/>
                </a:solidFill>
                <a:latin typeface="Times New Roman" pitchFamily="18" charset="0"/>
                <a:cs typeface="Times New Roman" pitchFamily="18" charset="0"/>
              </a:rPr>
              <a:t>TechTalk AI Backend Architecture &amp; Provide a Centralized Database. </a:t>
            </a:r>
            <a:endParaRPr lang="en-US" sz="4000" b="1" dirty="0">
              <a:solidFill>
                <a:schemeClr val="bg1"/>
              </a:solidFill>
              <a:latin typeface="Times New Roman" pitchFamily="18" charset="0"/>
              <a:cs typeface="Times New Roman" pitchFamily="18" charset="0"/>
            </a:endParaRPr>
          </a:p>
          <a:p>
            <a:pPr algn="ctr">
              <a:lnSpc>
                <a:spcPts val="2439"/>
              </a:lnSpc>
            </a:pPr>
            <a:endParaRPr lang="en-US" sz="1505" dirty="0">
              <a:solidFill>
                <a:srgbClr val="FFFFFF"/>
              </a:solidFill>
              <a:latin typeface="Poppins Light"/>
              <a:ea typeface="Poppins Light"/>
              <a:cs typeface="Poppins Light"/>
              <a:sym typeface="Poppi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707851" y="1222001"/>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cstate="print"/>
            <a:stretch>
              <a:fillRect/>
            </a:stretch>
          </a:blipFill>
        </p:spPr>
      </p:sp>
      <p:sp>
        <p:nvSpPr>
          <p:cNvPr id="3" name="TextBox 3"/>
          <p:cNvSpPr txBox="1"/>
          <p:nvPr/>
        </p:nvSpPr>
        <p:spPr>
          <a:xfrm>
            <a:off x="1219200" y="952500"/>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100" b="1" dirty="0">
                <a:solidFill>
                  <a:schemeClr val="bg1">
                    <a:lumMod val="85000"/>
                  </a:schemeClr>
                </a:solidFill>
                <a:latin typeface="Computer Says No"/>
                <a:ea typeface="Computer Says No"/>
                <a:cs typeface="Computer Says No"/>
                <a:sym typeface="Computer Says No"/>
              </a:rPr>
              <a:t>INTRODUCTION</a:t>
            </a:r>
          </a:p>
        </p:txBody>
      </p:sp>
      <p:sp>
        <p:nvSpPr>
          <p:cNvPr id="4" name="TextBox 4"/>
          <p:cNvSpPr txBox="1"/>
          <p:nvPr/>
        </p:nvSpPr>
        <p:spPr>
          <a:xfrm>
            <a:off x="1524000" y="2552700"/>
            <a:ext cx="6920791" cy="3354636"/>
          </a:xfrm>
          <a:prstGeom prst="rect">
            <a:avLst/>
          </a:prstGeom>
        </p:spPr>
        <p:txBody>
          <a:bodyPr wrap="square" lIns="0" tIns="0" rIns="0" bIns="0" rtlCol="0" anchor="t">
            <a:spAutoFit/>
          </a:bodyPr>
          <a:lstStyle/>
          <a:p>
            <a:pPr>
              <a:lnSpc>
                <a:spcPts val="2923"/>
              </a:lnSpc>
            </a:pPr>
            <a:r>
              <a:rPr lang="en-US" sz="2800" b="1" dirty="0">
                <a:solidFill>
                  <a:schemeClr val="bg1"/>
                </a:solidFill>
              </a:rPr>
              <a:t>TechTalk AI</a:t>
            </a:r>
            <a:r>
              <a:rPr lang="en-US" sz="2800" dirty="0">
                <a:solidFill>
                  <a:schemeClr val="bg1"/>
                </a:solidFill>
              </a:rPr>
              <a:t> is an innovative web-based platform designed to transform how computer science candidates prepare for technical interviews. The project focuses on the development of an AI-powered </a:t>
            </a:r>
            <a:r>
              <a:rPr lang="en-US" sz="2800" b="1" dirty="0">
                <a:solidFill>
                  <a:schemeClr val="bg1"/>
                </a:solidFill>
              </a:rPr>
              <a:t>Mock Interview System</a:t>
            </a:r>
            <a:r>
              <a:rPr lang="en-US" sz="2800" dirty="0">
                <a:solidFill>
                  <a:schemeClr val="bg1"/>
                </a:solidFill>
              </a:rPr>
              <a:t> tailored for computer science candidates, designed to help job seekers practice and prepare for technical interviews.</a:t>
            </a:r>
          </a:p>
          <a:p>
            <a:pPr algn="l">
              <a:lnSpc>
                <a:spcPts val="2923"/>
              </a:lnSpc>
            </a:pPr>
            <a:endParaRPr lang="en-US" sz="2400" dirty="0">
              <a:solidFill>
                <a:srgbClr val="FFFFFF"/>
              </a:solidFill>
              <a:latin typeface="Poppins Light"/>
              <a:ea typeface="Poppins Light"/>
              <a:cs typeface="Poppins Light"/>
              <a:sym typeface="Poppins Light"/>
            </a:endParaRPr>
          </a:p>
        </p:txBody>
      </p:sp>
      <p:sp>
        <p:nvSpPr>
          <p:cNvPr id="5" name="AutoShape 5"/>
          <p:cNvSpPr/>
          <p:nvPr/>
        </p:nvSpPr>
        <p:spPr>
          <a:xfrm>
            <a:off x="1524000" y="5981700"/>
            <a:ext cx="7086600" cy="0"/>
          </a:xfrm>
          <a:prstGeom prst="line">
            <a:avLst/>
          </a:prstGeom>
          <a:ln w="38100" cap="flat">
            <a:solidFill>
              <a:srgbClr val="FFFFFF"/>
            </a:solidFill>
            <a:prstDash val="solid"/>
            <a:headEnd type="none" w="sm" len="sm"/>
            <a:tailEnd type="none" w="sm" len="sm"/>
          </a:ln>
        </p:spPr>
      </p:sp>
      <p:sp>
        <p:nvSpPr>
          <p:cNvPr id="7" name="TextBox 7"/>
          <p:cNvSpPr txBox="1"/>
          <p:nvPr/>
        </p:nvSpPr>
        <p:spPr>
          <a:xfrm>
            <a:off x="1578772" y="6515100"/>
            <a:ext cx="11005158" cy="2238946"/>
          </a:xfrm>
          <a:prstGeom prst="rect">
            <a:avLst/>
          </a:prstGeom>
        </p:spPr>
        <p:txBody>
          <a:bodyPr wrap="square" lIns="0" tIns="0" rIns="0" bIns="0" rtlCol="0" anchor="t">
            <a:spAutoFit/>
          </a:bodyPr>
          <a:lstStyle/>
          <a:p>
            <a:pPr>
              <a:lnSpc>
                <a:spcPts val="2923"/>
              </a:lnSpc>
            </a:pPr>
            <a:r>
              <a:rPr lang="en-US" sz="2800" b="1" dirty="0">
                <a:solidFill>
                  <a:schemeClr val="bg1"/>
                </a:solidFill>
              </a:rPr>
              <a:t>TechTalk AI</a:t>
            </a:r>
            <a:r>
              <a:rPr lang="en-US" sz="2800" dirty="0">
                <a:solidFill>
                  <a:schemeClr val="bg1"/>
                </a:solidFill>
              </a:rPr>
              <a:t> helps users improve their performance, building confidence as they track their progress. Whether you’re preparing for your first interview or sharpening your abilities, </a:t>
            </a:r>
            <a:r>
              <a:rPr lang="en-US" sz="2800" b="1" dirty="0">
                <a:solidFill>
                  <a:schemeClr val="bg1"/>
                </a:solidFill>
              </a:rPr>
              <a:t>TechTalk AI</a:t>
            </a:r>
            <a:r>
              <a:rPr lang="en-US" sz="2800" dirty="0">
                <a:solidFill>
                  <a:schemeClr val="bg1"/>
                </a:solidFill>
              </a:rPr>
              <a:t> is your go-to platform for interview readiness, giving you the edge you need to succeed in today’s competitive job market.</a:t>
            </a:r>
          </a:p>
          <a:p>
            <a:pPr algn="l">
              <a:lnSpc>
                <a:spcPts val="2923"/>
              </a:lnSpc>
            </a:pPr>
            <a:endParaRPr lang="en-US" sz="2400" dirty="0">
              <a:solidFill>
                <a:srgbClr val="FFFFFF"/>
              </a:solidFill>
              <a:latin typeface="Poppins Light"/>
              <a:ea typeface="Poppins Light"/>
              <a:cs typeface="Poppins Light"/>
              <a:sym typeface="Poppi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cstate="print"/>
            <a:stretch>
              <a:fillRect/>
            </a:stretch>
          </a:blipFill>
        </p:spPr>
      </p:sp>
      <p:sp>
        <p:nvSpPr>
          <p:cNvPr id="3" name="Freeform 3"/>
          <p:cNvSpPr/>
          <p:nvPr/>
        </p:nvSpPr>
        <p:spPr>
          <a:xfrm>
            <a:off x="13315548" y="8986029"/>
            <a:ext cx="6173053" cy="2601942"/>
          </a:xfrm>
          <a:custGeom>
            <a:avLst/>
            <a:gdLst/>
            <a:ahLst/>
            <a:cxnLst/>
            <a:rect l="l" t="t" r="r" b="b"/>
            <a:pathLst>
              <a:path w="6173053" h="2601942">
                <a:moveTo>
                  <a:pt x="0" y="0"/>
                </a:moveTo>
                <a:lnTo>
                  <a:pt x="6173052" y="0"/>
                </a:lnTo>
                <a:lnTo>
                  <a:pt x="6173052" y="2601942"/>
                </a:lnTo>
                <a:lnTo>
                  <a:pt x="0" y="2601942"/>
                </a:lnTo>
                <a:lnTo>
                  <a:pt x="0" y="0"/>
                </a:lnTo>
                <a:close/>
              </a:path>
            </a:pathLst>
          </a:custGeom>
          <a:blipFill>
            <a:blip r:embed="rId2" cstate="print"/>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cstate="print"/>
            <a:stretch>
              <a:fillRect/>
            </a:stretch>
          </a:blipFill>
        </p:spPr>
      </p:sp>
      <p:sp>
        <p:nvSpPr>
          <p:cNvPr id="5" name="Freeform 5"/>
          <p:cNvSpPr/>
          <p:nvPr/>
        </p:nvSpPr>
        <p:spPr>
          <a:xfrm rot="3091052">
            <a:off x="13048963" y="-5984494"/>
            <a:ext cx="11291757" cy="10164688"/>
          </a:xfrm>
          <a:custGeom>
            <a:avLst/>
            <a:gdLst/>
            <a:ahLst/>
            <a:cxnLst/>
            <a:rect l="l" t="t" r="r" b="b"/>
            <a:pathLst>
              <a:path w="11291757" h="10164688">
                <a:moveTo>
                  <a:pt x="0" y="0"/>
                </a:moveTo>
                <a:lnTo>
                  <a:pt x="11291757" y="0"/>
                </a:lnTo>
                <a:lnTo>
                  <a:pt x="11291757" y="10164687"/>
                </a:lnTo>
                <a:lnTo>
                  <a:pt x="0" y="10164687"/>
                </a:lnTo>
                <a:lnTo>
                  <a:pt x="0" y="0"/>
                </a:lnTo>
                <a:close/>
              </a:path>
            </a:pathLst>
          </a:custGeom>
          <a:blipFill>
            <a:blip r:embed="rId3" cstate="print"/>
            <a:stretch>
              <a:fillRect/>
            </a:stretch>
          </a:blipFill>
        </p:spPr>
      </p:sp>
      <p:sp>
        <p:nvSpPr>
          <p:cNvPr id="6" name="Freeform 6"/>
          <p:cNvSpPr/>
          <p:nvPr/>
        </p:nvSpPr>
        <p:spPr>
          <a:xfrm flipH="1">
            <a:off x="9297235" y="1880213"/>
            <a:ext cx="8036625" cy="5957149"/>
          </a:xfrm>
          <a:custGeom>
            <a:avLst/>
            <a:gdLst/>
            <a:ahLst/>
            <a:cxnLst/>
            <a:rect l="l" t="t" r="r" b="b"/>
            <a:pathLst>
              <a:path w="8036625" h="5957149">
                <a:moveTo>
                  <a:pt x="8036625" y="0"/>
                </a:moveTo>
                <a:lnTo>
                  <a:pt x="0" y="0"/>
                </a:lnTo>
                <a:lnTo>
                  <a:pt x="0" y="5957149"/>
                </a:lnTo>
                <a:lnTo>
                  <a:pt x="8036625" y="5957149"/>
                </a:lnTo>
                <a:lnTo>
                  <a:pt x="8036625" y="0"/>
                </a:lnTo>
                <a:close/>
              </a:path>
            </a:pathLst>
          </a:custGeom>
          <a:blipFill>
            <a:blip r:embed="rId4" cstate="print"/>
            <a:stretch>
              <a:fillRect/>
            </a:stretch>
          </a:blipFill>
        </p:spPr>
      </p:sp>
      <p:sp>
        <p:nvSpPr>
          <p:cNvPr id="7" name="Freeform 7"/>
          <p:cNvSpPr/>
          <p:nvPr/>
        </p:nvSpPr>
        <p:spPr>
          <a:xfrm>
            <a:off x="12913547" y="4038286"/>
            <a:ext cx="5781294" cy="8229600"/>
          </a:xfrm>
          <a:custGeom>
            <a:avLst/>
            <a:gdLst/>
            <a:ahLst/>
            <a:cxnLst/>
            <a:rect l="l" t="t" r="r" b="b"/>
            <a:pathLst>
              <a:path w="5781294" h="8229600">
                <a:moveTo>
                  <a:pt x="0" y="0"/>
                </a:moveTo>
                <a:lnTo>
                  <a:pt x="5781294" y="0"/>
                </a:lnTo>
                <a:lnTo>
                  <a:pt x="5781294" y="8229600"/>
                </a:lnTo>
                <a:lnTo>
                  <a:pt x="0" y="8229600"/>
                </a:lnTo>
                <a:lnTo>
                  <a:pt x="0" y="0"/>
                </a:lnTo>
                <a:close/>
              </a:path>
            </a:pathLst>
          </a:custGeom>
          <a:blipFill>
            <a:blip r:embed="rId5" cstate="print"/>
            <a:stretch>
              <a:fillRect/>
            </a:stretch>
          </a:blipFill>
        </p:spPr>
      </p:sp>
      <p:sp>
        <p:nvSpPr>
          <p:cNvPr id="8" name="TextBox 8"/>
          <p:cNvSpPr txBox="1"/>
          <p:nvPr/>
        </p:nvSpPr>
        <p:spPr>
          <a:xfrm>
            <a:off x="1634945" y="3352220"/>
            <a:ext cx="7382884" cy="4649360"/>
          </a:xfrm>
          <a:prstGeom prst="rect">
            <a:avLst/>
          </a:prstGeom>
        </p:spPr>
        <p:txBody>
          <a:bodyPr lIns="0" tIns="0" rIns="0" bIns="0" rtlCol="0" anchor="t">
            <a:spAutoFit/>
          </a:bodyPr>
          <a:lstStyle/>
          <a:p>
            <a:pPr marL="0" lvl="0" indent="0" algn="ctr">
              <a:lnSpc>
                <a:spcPts val="16889"/>
              </a:lnSpc>
              <a:spcBef>
                <a:spcPct val="0"/>
              </a:spcBef>
            </a:pPr>
            <a:r>
              <a:rPr lang="en-US" sz="23458">
                <a:solidFill>
                  <a:srgbClr val="6866E1"/>
                </a:solidFill>
                <a:latin typeface="Computer Says No"/>
                <a:ea typeface="Computer Says No"/>
                <a:cs typeface="Computer Says No"/>
                <a:sym typeface="Computer Says No"/>
              </a:rPr>
              <a:t>PROJECT SCOPE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63916" b="-86898"/>
            </a:stretch>
          </a:blipFill>
        </p:spPr>
      </p:sp>
      <p:sp>
        <p:nvSpPr>
          <p:cNvPr id="3" name="Freeform 3"/>
          <p:cNvSpPr/>
          <p:nvPr/>
        </p:nvSpPr>
        <p:spPr>
          <a:xfrm>
            <a:off x="2934527" y="1535574"/>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sp>
      <p:sp>
        <p:nvSpPr>
          <p:cNvPr id="4" name="Freeform 4"/>
          <p:cNvSpPr/>
          <p:nvPr/>
        </p:nvSpPr>
        <p:spPr>
          <a:xfrm>
            <a:off x="4817903"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sp>
      <p:sp>
        <p:nvSpPr>
          <p:cNvPr id="5" name="Freeform 5"/>
          <p:cNvSpPr/>
          <p:nvPr/>
        </p:nvSpPr>
        <p:spPr>
          <a:xfrm>
            <a:off x="2931282" y="5253556"/>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sp>
      <p:sp>
        <p:nvSpPr>
          <p:cNvPr id="6" name="Freeform 6"/>
          <p:cNvSpPr/>
          <p:nvPr/>
        </p:nvSpPr>
        <p:spPr>
          <a:xfrm>
            <a:off x="1028700"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5" cstate="print"/>
            <a:stretch>
              <a:fillRect/>
            </a:stretch>
          </a:blipFill>
        </p:spPr>
      </p:sp>
      <p:sp>
        <p:nvSpPr>
          <p:cNvPr id="8" name="TextBox 8"/>
          <p:cNvSpPr txBox="1"/>
          <p:nvPr/>
        </p:nvSpPr>
        <p:spPr>
          <a:xfrm>
            <a:off x="7999328" y="1400683"/>
            <a:ext cx="5646292" cy="540982"/>
          </a:xfrm>
          <a:prstGeom prst="rect">
            <a:avLst/>
          </a:prstGeom>
        </p:spPr>
        <p:txBody>
          <a:bodyPr lIns="0" tIns="0" rIns="0" bIns="0" rtlCol="0" anchor="t">
            <a:spAutoFit/>
          </a:bodyPr>
          <a:lstStyle/>
          <a:p>
            <a:pPr marL="0" lvl="0" indent="0" algn="l">
              <a:lnSpc>
                <a:spcPts val="4458"/>
              </a:lnSpc>
              <a:spcBef>
                <a:spcPct val="0"/>
              </a:spcBef>
            </a:pPr>
            <a:r>
              <a:rPr lang="en-US" sz="3600" dirty="0">
                <a:solidFill>
                  <a:srgbClr val="FFC000"/>
                </a:solidFill>
                <a:latin typeface="Times New Roman" pitchFamily="18" charset="0"/>
                <a:ea typeface="Computer Says No"/>
                <a:cs typeface="Times New Roman" pitchFamily="18" charset="0"/>
                <a:sym typeface="Computer Says No"/>
              </a:rPr>
              <a:t>CONTINUOUS LEARNING </a:t>
            </a:r>
          </a:p>
        </p:txBody>
      </p:sp>
      <p:sp>
        <p:nvSpPr>
          <p:cNvPr id="9" name="TextBox 9"/>
          <p:cNvSpPr txBox="1"/>
          <p:nvPr/>
        </p:nvSpPr>
        <p:spPr>
          <a:xfrm>
            <a:off x="7999328" y="1995174"/>
            <a:ext cx="5359782" cy="1231106"/>
          </a:xfrm>
          <a:prstGeom prst="rect">
            <a:avLst/>
          </a:prstGeom>
        </p:spPr>
        <p:txBody>
          <a:bodyPr lIns="0" tIns="0" rIns="0" bIns="0" rtlCol="0" anchor="t">
            <a:spAutoFit/>
          </a:bodyPr>
          <a:lstStyle/>
          <a:p>
            <a:pPr>
              <a:lnSpc>
                <a:spcPts val="2439"/>
              </a:lnSpc>
            </a:pPr>
            <a:r>
              <a:rPr lang="en-US" sz="2000" dirty="0">
                <a:solidFill>
                  <a:schemeClr val="bg1"/>
                </a:solidFill>
                <a:latin typeface="Times New Roman" pitchFamily="18" charset="0"/>
                <a:cs typeface="Times New Roman" pitchFamily="18" charset="0"/>
              </a:rPr>
              <a:t>Continuous learning involves constantly updating skills and knowledge to stay relevant in a rapidly changing world. </a:t>
            </a:r>
            <a:endParaRPr lang="en-US" dirty="0">
              <a:solidFill>
                <a:schemeClr val="bg1"/>
              </a:solidFill>
              <a:latin typeface="Times New Roman" pitchFamily="18" charset="0"/>
              <a:ea typeface="Poppins Light"/>
              <a:cs typeface="Times New Roman" pitchFamily="18" charset="0"/>
              <a:sym typeface="Poppins Light"/>
            </a:endParaRPr>
          </a:p>
          <a:p>
            <a:pPr algn="l">
              <a:lnSpc>
                <a:spcPts val="2439"/>
              </a:lnSpc>
            </a:pPr>
            <a:endParaRPr dirty="0"/>
          </a:p>
        </p:txBody>
      </p:sp>
      <p:sp>
        <p:nvSpPr>
          <p:cNvPr id="10" name="TextBox 10"/>
          <p:cNvSpPr txBox="1"/>
          <p:nvPr/>
        </p:nvSpPr>
        <p:spPr>
          <a:xfrm>
            <a:off x="8970991" y="3323459"/>
            <a:ext cx="5706507" cy="540982"/>
          </a:xfrm>
          <a:prstGeom prst="rect">
            <a:avLst/>
          </a:prstGeom>
        </p:spPr>
        <p:txBody>
          <a:bodyPr lIns="0" tIns="0" rIns="0" bIns="0" rtlCol="0" anchor="t">
            <a:spAutoFit/>
          </a:bodyPr>
          <a:lstStyle/>
          <a:p>
            <a:pPr lvl="0">
              <a:lnSpc>
                <a:spcPts val="4458"/>
              </a:lnSpc>
              <a:spcBef>
                <a:spcPct val="0"/>
              </a:spcBef>
            </a:pPr>
            <a:r>
              <a:rPr lang="en-US" sz="3600" dirty="0">
                <a:solidFill>
                  <a:srgbClr val="FFC000"/>
                </a:solidFill>
                <a:latin typeface="Times New Roman" pitchFamily="18" charset="0"/>
                <a:cs typeface="Times New Roman" pitchFamily="18" charset="0"/>
              </a:rPr>
              <a:t>User-Friendly Interface</a:t>
            </a:r>
            <a:endParaRPr lang="en-US" sz="3600" dirty="0">
              <a:solidFill>
                <a:srgbClr val="FFC000"/>
              </a:solidFill>
              <a:latin typeface="Times New Roman" pitchFamily="18" charset="0"/>
              <a:ea typeface="Computer Says No"/>
              <a:cs typeface="Times New Roman" pitchFamily="18" charset="0"/>
              <a:sym typeface="Computer Says No"/>
            </a:endParaRPr>
          </a:p>
        </p:txBody>
      </p:sp>
      <p:sp>
        <p:nvSpPr>
          <p:cNvPr id="11" name="TextBox 11"/>
          <p:cNvSpPr txBox="1"/>
          <p:nvPr/>
        </p:nvSpPr>
        <p:spPr>
          <a:xfrm>
            <a:off x="2267819" y="4861602"/>
            <a:ext cx="1019633" cy="1355408"/>
          </a:xfrm>
          <a:prstGeom prst="rect">
            <a:avLst/>
          </a:prstGeom>
        </p:spPr>
        <p:txBody>
          <a:bodyPr lIns="0" tIns="0" rIns="0" bIns="0" rtlCol="0" anchor="t">
            <a:spAutoFit/>
          </a:bodyPr>
          <a:lstStyle/>
          <a:p>
            <a:pPr marL="0" lvl="0" indent="0" algn="ctr">
              <a:lnSpc>
                <a:spcPts val="9146"/>
              </a:lnSpc>
              <a:spcBef>
                <a:spcPct val="0"/>
              </a:spcBef>
            </a:pPr>
            <a:r>
              <a:rPr lang="en-US" sz="12703">
                <a:solidFill>
                  <a:srgbClr val="6866E1"/>
                </a:solidFill>
                <a:latin typeface="Computer Says No"/>
                <a:ea typeface="Computer Says No"/>
                <a:cs typeface="Computer Says No"/>
                <a:sym typeface="Computer Says No"/>
              </a:rPr>
              <a:t>04</a:t>
            </a:r>
          </a:p>
        </p:txBody>
      </p:sp>
      <p:sp>
        <p:nvSpPr>
          <p:cNvPr id="12" name="TextBox 12"/>
          <p:cNvSpPr txBox="1"/>
          <p:nvPr/>
        </p:nvSpPr>
        <p:spPr>
          <a:xfrm>
            <a:off x="4173645" y="2892555"/>
            <a:ext cx="1019633" cy="1355408"/>
          </a:xfrm>
          <a:prstGeom prst="rect">
            <a:avLst/>
          </a:prstGeom>
        </p:spPr>
        <p:txBody>
          <a:bodyPr lIns="0" tIns="0" rIns="0" bIns="0" rtlCol="0" anchor="t">
            <a:spAutoFit/>
          </a:bodyPr>
          <a:lstStyle/>
          <a:p>
            <a:pPr marL="0" lvl="0" indent="0" algn="ctr">
              <a:lnSpc>
                <a:spcPts val="9146"/>
              </a:lnSpc>
              <a:spcBef>
                <a:spcPct val="0"/>
              </a:spcBef>
            </a:pPr>
            <a:r>
              <a:rPr lang="en-US" sz="12703">
                <a:solidFill>
                  <a:srgbClr val="6866E1"/>
                </a:solidFill>
                <a:latin typeface="Computer Says No"/>
                <a:ea typeface="Computer Says No"/>
                <a:cs typeface="Computer Says No"/>
                <a:sym typeface="Computer Says No"/>
              </a:rPr>
              <a:t>01</a:t>
            </a:r>
          </a:p>
        </p:txBody>
      </p:sp>
      <p:sp>
        <p:nvSpPr>
          <p:cNvPr id="13" name="TextBox 13"/>
          <p:cNvSpPr txBox="1"/>
          <p:nvPr/>
        </p:nvSpPr>
        <p:spPr>
          <a:xfrm>
            <a:off x="6057022" y="4861602"/>
            <a:ext cx="1019633" cy="1355408"/>
          </a:xfrm>
          <a:prstGeom prst="rect">
            <a:avLst/>
          </a:prstGeom>
        </p:spPr>
        <p:txBody>
          <a:bodyPr lIns="0" tIns="0" rIns="0" bIns="0" rtlCol="0" anchor="t">
            <a:spAutoFit/>
          </a:bodyPr>
          <a:lstStyle/>
          <a:p>
            <a:pPr marL="0" lvl="0" indent="0" algn="ctr">
              <a:lnSpc>
                <a:spcPts val="9146"/>
              </a:lnSpc>
              <a:spcBef>
                <a:spcPct val="0"/>
              </a:spcBef>
            </a:pPr>
            <a:r>
              <a:rPr lang="en-US" sz="12703">
                <a:solidFill>
                  <a:srgbClr val="6866E1"/>
                </a:solidFill>
                <a:latin typeface="Computer Says No"/>
                <a:ea typeface="Computer Says No"/>
                <a:cs typeface="Computer Says No"/>
                <a:sym typeface="Computer Says No"/>
              </a:rPr>
              <a:t>02</a:t>
            </a:r>
          </a:p>
        </p:txBody>
      </p:sp>
      <p:sp>
        <p:nvSpPr>
          <p:cNvPr id="14" name="TextBox 14"/>
          <p:cNvSpPr txBox="1"/>
          <p:nvPr/>
        </p:nvSpPr>
        <p:spPr>
          <a:xfrm>
            <a:off x="4122988" y="6665015"/>
            <a:ext cx="1019633" cy="1355408"/>
          </a:xfrm>
          <a:prstGeom prst="rect">
            <a:avLst/>
          </a:prstGeom>
        </p:spPr>
        <p:txBody>
          <a:bodyPr lIns="0" tIns="0" rIns="0" bIns="0" rtlCol="0" anchor="t">
            <a:spAutoFit/>
          </a:bodyPr>
          <a:lstStyle/>
          <a:p>
            <a:pPr marL="0" lvl="0" indent="0" algn="ctr">
              <a:lnSpc>
                <a:spcPts val="9146"/>
              </a:lnSpc>
              <a:spcBef>
                <a:spcPct val="0"/>
              </a:spcBef>
            </a:pPr>
            <a:r>
              <a:rPr lang="en-US" sz="12703">
                <a:solidFill>
                  <a:srgbClr val="6866E1"/>
                </a:solidFill>
                <a:latin typeface="Computer Says No"/>
                <a:ea typeface="Computer Says No"/>
                <a:cs typeface="Computer Says No"/>
                <a:sym typeface="Computer Says No"/>
              </a:rPr>
              <a:t>03</a:t>
            </a:r>
          </a:p>
        </p:txBody>
      </p:sp>
      <p:sp>
        <p:nvSpPr>
          <p:cNvPr id="15" name="TextBox 15"/>
          <p:cNvSpPr txBox="1"/>
          <p:nvPr/>
        </p:nvSpPr>
        <p:spPr>
          <a:xfrm>
            <a:off x="8970991" y="3917950"/>
            <a:ext cx="5359782" cy="1522853"/>
          </a:xfrm>
          <a:prstGeom prst="rect">
            <a:avLst/>
          </a:prstGeom>
        </p:spPr>
        <p:txBody>
          <a:bodyPr lIns="0" tIns="0" rIns="0" bIns="0" rtlCol="0" anchor="t">
            <a:spAutoFit/>
          </a:bodyPr>
          <a:lstStyle/>
          <a:p>
            <a:pPr>
              <a:lnSpc>
                <a:spcPts val="2439"/>
              </a:lnSpc>
            </a:pPr>
            <a:r>
              <a:rPr lang="en-US" dirty="0">
                <a:solidFill>
                  <a:schemeClr val="bg1"/>
                </a:solidFill>
                <a:latin typeface="Times New Roman" pitchFamily="18" charset="0"/>
                <a:cs typeface="Times New Roman" pitchFamily="18" charset="0"/>
              </a:rPr>
              <a:t>The platform allows for the design of a simple and intuitive interface, ensuring that candidates of all technical backgrounds can easily navigate and use the system without facing technical difficulties.</a:t>
            </a:r>
            <a:r>
              <a:rPr lang="en-US" b="1" dirty="0">
                <a:solidFill>
                  <a:schemeClr val="bg1"/>
                </a:solidFill>
                <a:latin typeface="Times New Roman" pitchFamily="18" charset="0"/>
                <a:cs typeface="Times New Roman" pitchFamily="18" charset="0"/>
              </a:rPr>
              <a:t> </a:t>
            </a:r>
          </a:p>
          <a:p>
            <a:pPr algn="l">
              <a:lnSpc>
                <a:spcPts val="2439"/>
              </a:lnSpc>
            </a:pPr>
            <a:endParaRPr dirty="0"/>
          </a:p>
        </p:txBody>
      </p:sp>
      <p:sp>
        <p:nvSpPr>
          <p:cNvPr id="16" name="TextBox 16"/>
          <p:cNvSpPr txBox="1"/>
          <p:nvPr/>
        </p:nvSpPr>
        <p:spPr>
          <a:xfrm>
            <a:off x="8958716" y="5247406"/>
            <a:ext cx="7576684" cy="1154162"/>
          </a:xfrm>
          <a:prstGeom prst="rect">
            <a:avLst/>
          </a:prstGeom>
        </p:spPr>
        <p:txBody>
          <a:bodyPr wrap="square" lIns="0" tIns="0" rIns="0" bIns="0" rtlCol="0" anchor="t">
            <a:spAutoFit/>
          </a:bodyPr>
          <a:lstStyle/>
          <a:p>
            <a:pPr>
              <a:lnSpc>
                <a:spcPts val="4458"/>
              </a:lnSpc>
              <a:spcBef>
                <a:spcPct val="0"/>
              </a:spcBef>
            </a:pPr>
            <a:r>
              <a:rPr lang="en-US" sz="3600" b="1" dirty="0">
                <a:solidFill>
                  <a:srgbClr val="FFC000"/>
                </a:solidFill>
                <a:latin typeface="Times New Roman" pitchFamily="18" charset="0"/>
                <a:cs typeface="Times New Roman" pitchFamily="18" charset="0"/>
              </a:rPr>
              <a:t>No Need for Human Mentors </a:t>
            </a:r>
          </a:p>
          <a:p>
            <a:pPr marL="0" lvl="0" indent="0" algn="l">
              <a:lnSpc>
                <a:spcPts val="4458"/>
              </a:lnSpc>
              <a:spcBef>
                <a:spcPct val="0"/>
              </a:spcBef>
            </a:pPr>
            <a:endParaRPr lang="en-US" sz="4800" dirty="0">
              <a:solidFill>
                <a:srgbClr val="FFC000"/>
              </a:solidFill>
              <a:latin typeface="Computer Says No"/>
              <a:ea typeface="Computer Says No"/>
              <a:cs typeface="Computer Says No"/>
              <a:sym typeface="Computer Says No"/>
            </a:endParaRPr>
          </a:p>
        </p:txBody>
      </p:sp>
      <p:sp>
        <p:nvSpPr>
          <p:cNvPr id="17" name="TextBox 17"/>
          <p:cNvSpPr txBox="1"/>
          <p:nvPr/>
        </p:nvSpPr>
        <p:spPr>
          <a:xfrm>
            <a:off x="8958716" y="5841897"/>
            <a:ext cx="5359782" cy="907300"/>
          </a:xfrm>
          <a:prstGeom prst="rect">
            <a:avLst/>
          </a:prstGeom>
        </p:spPr>
        <p:txBody>
          <a:bodyPr lIns="0" tIns="0" rIns="0" bIns="0" rtlCol="0" anchor="t">
            <a:spAutoFit/>
          </a:bodyPr>
          <a:lstStyle/>
          <a:p>
            <a:pPr>
              <a:lnSpc>
                <a:spcPts val="2439"/>
              </a:lnSpc>
            </a:pPr>
            <a:r>
              <a:rPr lang="en-US" dirty="0">
                <a:solidFill>
                  <a:schemeClr val="bg1"/>
                </a:solidFill>
                <a:latin typeface="Times New Roman" pitchFamily="18" charset="0"/>
                <a:cs typeface="Times New Roman" pitchFamily="18" charset="0"/>
              </a:rPr>
              <a:t>TechTalk AI eliminates the dependency on human mentors or coaches. The AI interviewer provides automated, consistent feedback.</a:t>
            </a:r>
            <a:endParaRPr dirty="0">
              <a:solidFill>
                <a:schemeClr val="bg1"/>
              </a:solidFill>
              <a:latin typeface="Times New Roman" pitchFamily="18" charset="0"/>
              <a:cs typeface="Times New Roman" pitchFamily="18" charset="0"/>
            </a:endParaRPr>
          </a:p>
        </p:txBody>
      </p:sp>
      <p:sp>
        <p:nvSpPr>
          <p:cNvPr id="18" name="TextBox 18"/>
          <p:cNvSpPr txBox="1"/>
          <p:nvPr/>
        </p:nvSpPr>
        <p:spPr>
          <a:xfrm>
            <a:off x="7987052" y="7237219"/>
            <a:ext cx="9310347" cy="1154162"/>
          </a:xfrm>
          <a:prstGeom prst="rect">
            <a:avLst/>
          </a:prstGeom>
        </p:spPr>
        <p:txBody>
          <a:bodyPr wrap="square" lIns="0" tIns="0" rIns="0" bIns="0" rtlCol="0" anchor="t">
            <a:spAutoFit/>
          </a:bodyPr>
          <a:lstStyle/>
          <a:p>
            <a:pPr>
              <a:lnSpc>
                <a:spcPts val="4458"/>
              </a:lnSpc>
              <a:spcBef>
                <a:spcPct val="0"/>
              </a:spcBef>
            </a:pPr>
            <a:r>
              <a:rPr lang="en-US" sz="3600" b="1" dirty="0">
                <a:solidFill>
                  <a:srgbClr val="FFC000"/>
                </a:solidFill>
                <a:latin typeface="Times New Roman" pitchFamily="18" charset="0"/>
                <a:cs typeface="Times New Roman" pitchFamily="18" charset="0"/>
              </a:rPr>
              <a:t>Better Interview Preparation for Job Seekers</a:t>
            </a:r>
          </a:p>
          <a:p>
            <a:pPr marL="0" lvl="0" indent="0" algn="l">
              <a:lnSpc>
                <a:spcPts val="4458"/>
              </a:lnSpc>
              <a:spcBef>
                <a:spcPct val="0"/>
              </a:spcBef>
            </a:pPr>
            <a:endParaRPr lang="en-US" sz="6192" dirty="0">
              <a:solidFill>
                <a:srgbClr val="FFC000"/>
              </a:solidFill>
              <a:latin typeface="Computer Says No"/>
              <a:ea typeface="Computer Says No"/>
              <a:cs typeface="Computer Says No"/>
              <a:sym typeface="Computer Says No"/>
            </a:endParaRPr>
          </a:p>
        </p:txBody>
      </p:sp>
      <p:sp>
        <p:nvSpPr>
          <p:cNvPr id="19" name="TextBox 19"/>
          <p:cNvSpPr txBox="1"/>
          <p:nvPr/>
        </p:nvSpPr>
        <p:spPr>
          <a:xfrm>
            <a:off x="7987053" y="7831710"/>
            <a:ext cx="5359782" cy="1538883"/>
          </a:xfrm>
          <a:prstGeom prst="rect">
            <a:avLst/>
          </a:prstGeom>
        </p:spPr>
        <p:txBody>
          <a:bodyPr lIns="0" tIns="0" rIns="0" bIns="0" rtlCol="0" anchor="t">
            <a:spAutoFit/>
          </a:bodyPr>
          <a:lstStyle/>
          <a:p>
            <a:pPr>
              <a:lnSpc>
                <a:spcPts val="2439"/>
              </a:lnSpc>
            </a:pPr>
            <a:r>
              <a:rPr lang="en-US" dirty="0">
                <a:solidFill>
                  <a:schemeClr val="bg1"/>
                </a:solidFill>
                <a:latin typeface="Times New Roman" pitchFamily="18" charset="0"/>
                <a:cs typeface="Times New Roman" pitchFamily="18" charset="0"/>
              </a:rPr>
              <a:t>Many candidates struggle to effectively prepare for technical interviews. </a:t>
            </a:r>
            <a:r>
              <a:rPr lang="en-US" dirty="0" err="1">
                <a:solidFill>
                  <a:schemeClr val="bg1"/>
                </a:solidFill>
                <a:latin typeface="Times New Roman" pitchFamily="18" charset="0"/>
                <a:cs typeface="Times New Roman" pitchFamily="18" charset="0"/>
              </a:rPr>
              <a:t>TechAI</a:t>
            </a:r>
            <a:r>
              <a:rPr lang="en-US" dirty="0">
                <a:solidFill>
                  <a:schemeClr val="bg1"/>
                </a:solidFill>
                <a:latin typeface="Times New Roman" pitchFamily="18" charset="0"/>
                <a:cs typeface="Times New Roman" pitchFamily="18" charset="0"/>
              </a:rPr>
              <a:t> provides an AI-powered platform that offers hands-on practice with real-world problems, helping candidates prepare efficiently.</a:t>
            </a:r>
          </a:p>
          <a:p>
            <a:pPr algn="l">
              <a:lnSpc>
                <a:spcPts val="2439"/>
              </a:lnSpc>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cstate="print"/>
            <a:stretch>
              <a:fillRect/>
            </a:stretch>
          </a:blipFill>
        </p:spPr>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cstate="print"/>
            <a:stretch>
              <a:fillRect/>
            </a:stretch>
          </a:blipFill>
        </p:spPr>
      </p:sp>
      <p:sp>
        <p:nvSpPr>
          <p:cNvPr id="5" name="TextBox 5"/>
          <p:cNvSpPr txBox="1"/>
          <p:nvPr/>
        </p:nvSpPr>
        <p:spPr>
          <a:xfrm>
            <a:off x="4338661" y="1717088"/>
            <a:ext cx="9610678" cy="1015663"/>
          </a:xfrm>
          <a:prstGeom prst="rect">
            <a:avLst/>
          </a:prstGeom>
        </p:spPr>
        <p:txBody>
          <a:bodyPr lIns="0" tIns="0" rIns="0" bIns="0" rtlCol="0" anchor="t">
            <a:spAutoFit/>
          </a:bodyPr>
          <a:lstStyle/>
          <a:p>
            <a:pPr lvl="0" algn="ctr">
              <a:lnSpc>
                <a:spcPts val="7693"/>
              </a:lnSpc>
              <a:spcBef>
                <a:spcPct val="0"/>
              </a:spcBef>
            </a:pPr>
            <a:r>
              <a:rPr lang="en-US" sz="9600" dirty="0">
                <a:solidFill>
                  <a:schemeClr val="bg1"/>
                </a:solidFill>
                <a:latin typeface="Times New Roman" pitchFamily="18" charset="0"/>
                <a:cs typeface="Times New Roman" pitchFamily="18" charset="0"/>
              </a:rPr>
              <a:t>Working Process</a:t>
            </a:r>
            <a:endParaRPr lang="en-US" sz="10686" dirty="0">
              <a:solidFill>
                <a:srgbClr val="6866E1"/>
              </a:solidFill>
              <a:latin typeface="Computer Says No"/>
              <a:ea typeface="Computer Says No"/>
              <a:cs typeface="Computer Says No"/>
              <a:sym typeface="Computer Says No"/>
            </a:endParaRPr>
          </a:p>
        </p:txBody>
      </p:sp>
      <p:sp>
        <p:nvSpPr>
          <p:cNvPr id="6" name="Freeform 6"/>
          <p:cNvSpPr/>
          <p:nvPr/>
        </p:nvSpPr>
        <p:spPr>
          <a:xfrm>
            <a:off x="2514600" y="300990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7" name="Freeform 7"/>
          <p:cNvSpPr/>
          <p:nvPr/>
        </p:nvSpPr>
        <p:spPr>
          <a:xfrm>
            <a:off x="6248400" y="293370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8" name="Freeform 8"/>
          <p:cNvSpPr/>
          <p:nvPr/>
        </p:nvSpPr>
        <p:spPr>
          <a:xfrm>
            <a:off x="10058400" y="285750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9" name="Freeform 9"/>
          <p:cNvSpPr/>
          <p:nvPr/>
        </p:nvSpPr>
        <p:spPr>
          <a:xfrm>
            <a:off x="13868400" y="285750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2971800" y="3467100"/>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dirty="0">
                <a:solidFill>
                  <a:srgbClr val="40B8F5"/>
                </a:solidFill>
                <a:latin typeface="Computer Says No"/>
                <a:ea typeface="Computer Says No"/>
                <a:cs typeface="Computer Says No"/>
                <a:sym typeface="Computer Says No"/>
              </a:rPr>
              <a:t>01</a:t>
            </a:r>
          </a:p>
        </p:txBody>
      </p:sp>
      <p:sp>
        <p:nvSpPr>
          <p:cNvPr id="11" name="TextBox 11"/>
          <p:cNvSpPr txBox="1"/>
          <p:nvPr/>
        </p:nvSpPr>
        <p:spPr>
          <a:xfrm>
            <a:off x="6705600" y="3467100"/>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dirty="0">
                <a:solidFill>
                  <a:srgbClr val="40B8F5"/>
                </a:solidFill>
                <a:latin typeface="Computer Says No"/>
                <a:ea typeface="Computer Says No"/>
                <a:cs typeface="Computer Says No"/>
                <a:sym typeface="Computer Says No"/>
              </a:rPr>
              <a:t>02</a:t>
            </a:r>
          </a:p>
        </p:txBody>
      </p:sp>
      <p:sp>
        <p:nvSpPr>
          <p:cNvPr id="12" name="TextBox 12"/>
          <p:cNvSpPr txBox="1"/>
          <p:nvPr/>
        </p:nvSpPr>
        <p:spPr>
          <a:xfrm>
            <a:off x="10515600" y="3314700"/>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dirty="0">
                <a:solidFill>
                  <a:srgbClr val="40B8F5"/>
                </a:solidFill>
                <a:latin typeface="Computer Says No"/>
                <a:ea typeface="Computer Says No"/>
                <a:cs typeface="Computer Says No"/>
                <a:sym typeface="Computer Says No"/>
              </a:rPr>
              <a:t>03</a:t>
            </a:r>
          </a:p>
        </p:txBody>
      </p:sp>
      <p:sp>
        <p:nvSpPr>
          <p:cNvPr id="13" name="TextBox 13"/>
          <p:cNvSpPr txBox="1"/>
          <p:nvPr/>
        </p:nvSpPr>
        <p:spPr>
          <a:xfrm>
            <a:off x="14325600" y="3390900"/>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dirty="0">
                <a:solidFill>
                  <a:srgbClr val="40B8F5"/>
                </a:solidFill>
                <a:latin typeface="Computer Says No"/>
                <a:ea typeface="Computer Says No"/>
                <a:cs typeface="Computer Says No"/>
                <a:sym typeface="Computer Says No"/>
              </a:rPr>
              <a:t>04</a:t>
            </a:r>
          </a:p>
        </p:txBody>
      </p:sp>
      <p:sp>
        <p:nvSpPr>
          <p:cNvPr id="14" name="TextBox 14"/>
          <p:cNvSpPr txBox="1"/>
          <p:nvPr/>
        </p:nvSpPr>
        <p:spPr>
          <a:xfrm>
            <a:off x="13944600" y="5448300"/>
            <a:ext cx="3121512" cy="4555093"/>
          </a:xfrm>
          <a:prstGeom prst="rect">
            <a:avLst/>
          </a:prstGeom>
        </p:spPr>
        <p:txBody>
          <a:bodyPr lIns="0" tIns="0" rIns="0" bIns="0" rtlCol="0" anchor="t">
            <a:spAutoFit/>
          </a:bodyPr>
          <a:lstStyle/>
          <a:p>
            <a:r>
              <a:rPr lang="en-US" sz="2800" b="1" dirty="0">
                <a:solidFill>
                  <a:srgbClr val="00FFFF"/>
                </a:solidFill>
              </a:rPr>
              <a:t>Review Feedback &amp; Improve</a:t>
            </a:r>
          </a:p>
          <a:p>
            <a:r>
              <a:rPr lang="en-US" sz="2400" dirty="0">
                <a:solidFill>
                  <a:schemeClr val="bg1"/>
                </a:solidFill>
              </a:rPr>
              <a:t>After each practice session, review feedback on your answers, communication, and performance. Use this to continuously improve until you're ready for the real interview!</a:t>
            </a:r>
          </a:p>
          <a:p>
            <a:br>
              <a:rPr lang="en-US" sz="2400" dirty="0">
                <a:solidFill>
                  <a:schemeClr val="bg1"/>
                </a:solidFill>
              </a:rPr>
            </a:br>
            <a:endParaRPr lang="en-US" sz="2400" dirty="0">
              <a:solidFill>
                <a:schemeClr val="bg1"/>
              </a:solidFill>
            </a:endParaRPr>
          </a:p>
        </p:txBody>
      </p:sp>
      <p:sp>
        <p:nvSpPr>
          <p:cNvPr id="15" name="AutoShape 15"/>
          <p:cNvSpPr/>
          <p:nvPr/>
        </p:nvSpPr>
        <p:spPr>
          <a:xfrm flipV="1">
            <a:off x="12192000" y="3924300"/>
            <a:ext cx="1702780" cy="0"/>
          </a:xfrm>
          <a:prstGeom prst="line">
            <a:avLst/>
          </a:prstGeom>
          <a:ln w="47625" cap="rnd">
            <a:solidFill>
              <a:srgbClr val="5CE5F8"/>
            </a:solidFill>
            <a:prstDash val="sysDot"/>
            <a:headEnd type="none" w="sm" len="sm"/>
            <a:tailEnd type="none" w="sm" len="sm"/>
          </a:ln>
        </p:spPr>
      </p:sp>
      <p:sp>
        <p:nvSpPr>
          <p:cNvPr id="16" name="TextBox 16"/>
          <p:cNvSpPr txBox="1"/>
          <p:nvPr/>
        </p:nvSpPr>
        <p:spPr>
          <a:xfrm>
            <a:off x="10058400" y="5448300"/>
            <a:ext cx="3352800" cy="3077766"/>
          </a:xfrm>
          <a:prstGeom prst="rect">
            <a:avLst/>
          </a:prstGeom>
        </p:spPr>
        <p:txBody>
          <a:bodyPr wrap="square" lIns="0" tIns="0" rIns="0" bIns="0" rtlCol="0" anchor="t">
            <a:spAutoFit/>
          </a:bodyPr>
          <a:lstStyle/>
          <a:p>
            <a:r>
              <a:rPr lang="en-US" sz="2800" b="1" dirty="0">
                <a:solidFill>
                  <a:srgbClr val="00FFFF"/>
                </a:solidFill>
              </a:rPr>
              <a:t>Practice with Mock Interview Questions</a:t>
            </a:r>
          </a:p>
          <a:p>
            <a:r>
              <a:rPr lang="en-US" sz="2400" dirty="0">
                <a:solidFill>
                  <a:schemeClr val="bg1"/>
                </a:solidFill>
              </a:rPr>
              <a:t>This step is all about simulating the actual interview environment by answering questions you’re likely to face in your job interview.</a:t>
            </a:r>
          </a:p>
        </p:txBody>
      </p:sp>
      <p:sp>
        <p:nvSpPr>
          <p:cNvPr id="17" name="TextBox 17"/>
          <p:cNvSpPr txBox="1"/>
          <p:nvPr/>
        </p:nvSpPr>
        <p:spPr>
          <a:xfrm>
            <a:off x="6248400" y="5524500"/>
            <a:ext cx="3273912" cy="3385542"/>
          </a:xfrm>
          <a:prstGeom prst="rect">
            <a:avLst/>
          </a:prstGeom>
        </p:spPr>
        <p:txBody>
          <a:bodyPr wrap="square" lIns="0" tIns="0" rIns="0" bIns="0" rtlCol="0" anchor="t">
            <a:spAutoFit/>
          </a:bodyPr>
          <a:lstStyle/>
          <a:p>
            <a:r>
              <a:rPr lang="en-US" sz="2800" b="1" dirty="0">
                <a:solidFill>
                  <a:srgbClr val="00FFFF"/>
                </a:solidFill>
              </a:rPr>
              <a:t>Search Course</a:t>
            </a:r>
          </a:p>
          <a:p>
            <a:r>
              <a:rPr lang="en-US" sz="2400" dirty="0">
                <a:solidFill>
                  <a:schemeClr val="bg1"/>
                </a:solidFill>
              </a:rPr>
              <a:t>Select the areas you want to focus on (e.g., Data Structure and Algorithm, Web Development ,Python etc). This helps you prepare for the specific job roles you're targeting.</a:t>
            </a:r>
          </a:p>
        </p:txBody>
      </p:sp>
      <p:sp>
        <p:nvSpPr>
          <p:cNvPr id="18" name="AutoShape 18"/>
          <p:cNvSpPr/>
          <p:nvPr/>
        </p:nvSpPr>
        <p:spPr>
          <a:xfrm flipV="1">
            <a:off x="8382000" y="4000500"/>
            <a:ext cx="1702780" cy="0"/>
          </a:xfrm>
          <a:prstGeom prst="line">
            <a:avLst/>
          </a:prstGeom>
          <a:ln w="47625" cap="rnd">
            <a:solidFill>
              <a:srgbClr val="5CE5F8"/>
            </a:solidFill>
            <a:prstDash val="sysDot"/>
            <a:headEnd type="none" w="sm" len="sm"/>
            <a:tailEnd type="none" w="sm" len="sm"/>
          </a:ln>
        </p:spPr>
      </p:sp>
      <p:sp>
        <p:nvSpPr>
          <p:cNvPr id="19" name="AutoShape 19"/>
          <p:cNvSpPr/>
          <p:nvPr/>
        </p:nvSpPr>
        <p:spPr>
          <a:xfrm flipV="1">
            <a:off x="4648200" y="4000500"/>
            <a:ext cx="1702780" cy="0"/>
          </a:xfrm>
          <a:prstGeom prst="line">
            <a:avLst/>
          </a:prstGeom>
          <a:ln w="47625" cap="rnd">
            <a:solidFill>
              <a:srgbClr val="5CE5F8"/>
            </a:solidFill>
            <a:prstDash val="sysDot"/>
            <a:headEnd type="none" w="sm" len="sm"/>
            <a:tailEnd type="none" w="sm" len="sm"/>
          </a:ln>
        </p:spPr>
      </p:sp>
      <p:sp>
        <p:nvSpPr>
          <p:cNvPr id="20" name="TextBox 20"/>
          <p:cNvSpPr txBox="1"/>
          <p:nvPr/>
        </p:nvSpPr>
        <p:spPr>
          <a:xfrm>
            <a:off x="2362200" y="5524500"/>
            <a:ext cx="3086003" cy="3754874"/>
          </a:xfrm>
          <a:prstGeom prst="rect">
            <a:avLst/>
          </a:prstGeom>
        </p:spPr>
        <p:txBody>
          <a:bodyPr wrap="square" lIns="0" tIns="0" rIns="0" bIns="0" rtlCol="0" anchor="t">
            <a:spAutoFit/>
          </a:bodyPr>
          <a:lstStyle/>
          <a:p>
            <a:r>
              <a:rPr lang="en-US" sz="2800" b="1" dirty="0">
                <a:solidFill>
                  <a:srgbClr val="00FFFF"/>
                </a:solidFill>
              </a:rPr>
              <a:t>Create an Account</a:t>
            </a:r>
          </a:p>
          <a:p>
            <a:r>
              <a:rPr lang="en-US" sz="2400" dirty="0">
                <a:solidFill>
                  <a:schemeClr val="bg1"/>
                </a:solidFill>
              </a:rPr>
              <a:t>Sign up with just a few clicks to unlock exclusive access to a world of job opportunities and landing your dream job by practicing interview questions . It's quick, easy and completely free.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94186" y="406589"/>
            <a:ext cx="7937973" cy="9510914"/>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cstate="print"/>
              <a:stretch>
                <a:fillRect l="-39749" r="-39749"/>
              </a:stretch>
            </a:blipFill>
          </p:spPr>
        </p:sp>
      </p:grpSp>
      <p:sp>
        <p:nvSpPr>
          <p:cNvPr id="4" name="TextBox 4"/>
          <p:cNvSpPr txBox="1"/>
          <p:nvPr/>
        </p:nvSpPr>
        <p:spPr>
          <a:xfrm>
            <a:off x="8222735" y="2386246"/>
            <a:ext cx="8652476" cy="884858"/>
          </a:xfrm>
          <a:prstGeom prst="rect">
            <a:avLst/>
          </a:prstGeom>
        </p:spPr>
        <p:txBody>
          <a:bodyPr lIns="0" tIns="0" rIns="0" bIns="0" rtlCol="0" anchor="t">
            <a:spAutoFit/>
          </a:bodyPr>
          <a:lstStyle/>
          <a:p>
            <a:pPr marL="0" lvl="0" indent="0" algn="l">
              <a:lnSpc>
                <a:spcPts val="6934"/>
              </a:lnSpc>
              <a:spcBef>
                <a:spcPct val="0"/>
              </a:spcBef>
            </a:pPr>
            <a:r>
              <a:rPr lang="en-US" sz="9631" dirty="0">
                <a:solidFill>
                  <a:schemeClr val="accent2"/>
                </a:solidFill>
                <a:latin typeface="Computer Says No"/>
                <a:ea typeface="Computer Says No"/>
                <a:cs typeface="Computer Says No"/>
                <a:sym typeface="Computer Says No"/>
              </a:rPr>
              <a:t>TECHNICAL ARCHITECTURE</a:t>
            </a:r>
          </a:p>
        </p:txBody>
      </p:sp>
      <p:sp>
        <p:nvSpPr>
          <p:cNvPr id="5" name="TextBox 5"/>
          <p:cNvSpPr txBox="1"/>
          <p:nvPr/>
        </p:nvSpPr>
        <p:spPr>
          <a:xfrm>
            <a:off x="8437211" y="3537844"/>
            <a:ext cx="8223524" cy="4431983"/>
          </a:xfrm>
          <a:prstGeom prst="rect">
            <a:avLst/>
          </a:prstGeom>
        </p:spPr>
        <p:txBody>
          <a:bodyPr lIns="0" tIns="0" rIns="0" bIns="0" rtlCol="0" anchor="t">
            <a:spAutoFit/>
          </a:bodyPr>
          <a:lstStyle/>
          <a:p>
            <a:r>
              <a:rPr lang="en-US" sz="3200" dirty="0">
                <a:solidFill>
                  <a:schemeClr val="bg1"/>
                </a:solidFill>
              </a:rPr>
              <a:t>TechTalk AI uses </a:t>
            </a:r>
            <a:r>
              <a:rPr lang="en-US" sz="3200" b="1" dirty="0">
                <a:solidFill>
                  <a:schemeClr val="bg1"/>
                </a:solidFill>
              </a:rPr>
              <a:t>HTML</a:t>
            </a:r>
            <a:r>
              <a:rPr lang="en-US" sz="3200" dirty="0">
                <a:solidFill>
                  <a:schemeClr val="bg1"/>
                </a:solidFill>
              </a:rPr>
              <a:t>, </a:t>
            </a:r>
            <a:r>
              <a:rPr lang="en-US" sz="3200" b="1" dirty="0">
                <a:solidFill>
                  <a:schemeClr val="bg1"/>
                </a:solidFill>
              </a:rPr>
              <a:t>CSS</a:t>
            </a:r>
            <a:r>
              <a:rPr lang="en-US" sz="3200" dirty="0">
                <a:solidFill>
                  <a:schemeClr val="bg1"/>
                </a:solidFill>
              </a:rPr>
              <a:t>, and </a:t>
            </a:r>
            <a:r>
              <a:rPr lang="en-US" sz="3200" b="1" dirty="0">
                <a:solidFill>
                  <a:schemeClr val="bg1"/>
                </a:solidFill>
              </a:rPr>
              <a:t>JavaScript</a:t>
            </a:r>
            <a:r>
              <a:rPr lang="en-US" sz="3200" dirty="0">
                <a:solidFill>
                  <a:schemeClr val="bg1"/>
                </a:solidFill>
              </a:rPr>
              <a:t> for the frontend, providing an interactive user interface. The </a:t>
            </a:r>
            <a:r>
              <a:rPr lang="en-US" sz="3200" b="1" dirty="0">
                <a:solidFill>
                  <a:schemeClr val="bg1"/>
                </a:solidFill>
              </a:rPr>
              <a:t>Node.js</a:t>
            </a:r>
            <a:r>
              <a:rPr lang="en-US" sz="3200" dirty="0">
                <a:solidFill>
                  <a:schemeClr val="bg1"/>
                </a:solidFill>
              </a:rPr>
              <a:t> backend handles user authentication, processes API requests, and communicates with a </a:t>
            </a:r>
            <a:r>
              <a:rPr lang="en-US" sz="3200" b="1" dirty="0" err="1">
                <a:solidFill>
                  <a:schemeClr val="bg1"/>
                </a:solidFill>
              </a:rPr>
              <a:t>MySQL</a:t>
            </a:r>
            <a:r>
              <a:rPr lang="en-US" sz="3200" b="1" dirty="0">
                <a:solidFill>
                  <a:schemeClr val="bg1"/>
                </a:solidFill>
              </a:rPr>
              <a:t> database</a:t>
            </a:r>
            <a:r>
              <a:rPr lang="en-US" sz="3200" dirty="0">
                <a:solidFill>
                  <a:schemeClr val="bg1"/>
                </a:solidFill>
              </a:rPr>
              <a:t> to store user data and interview results. </a:t>
            </a:r>
            <a:r>
              <a:rPr lang="en-US" sz="3200" dirty="0" err="1">
                <a:solidFill>
                  <a:schemeClr val="bg1"/>
                </a:solidFill>
              </a:rPr>
              <a:t>RESTful</a:t>
            </a:r>
            <a:r>
              <a:rPr lang="en-US" sz="3200" dirty="0">
                <a:solidFill>
                  <a:schemeClr val="bg1"/>
                </a:solidFill>
              </a:rPr>
              <a:t> APIs enable seamless data exchange between the frontend and backend for real-time feedback and progress tracking.</a:t>
            </a:r>
          </a:p>
        </p:txBody>
      </p:sp>
      <p:sp>
        <p:nvSpPr>
          <p:cNvPr id="6" name="Freeform 6"/>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cstate="print"/>
            <a:stretch>
              <a:fillRect/>
            </a:stretch>
          </a:blipFill>
        </p:spPr>
      </p:sp>
      <p:sp>
        <p:nvSpPr>
          <p:cNvPr id="7" name="Freeform 7"/>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cstate="print"/>
            <a:stretch>
              <a:fillRect/>
            </a:stretch>
          </a:blipFill>
        </p:spPr>
      </p:sp>
      <p:sp>
        <p:nvSpPr>
          <p:cNvPr id="8" name="Freeform 8"/>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cstate="print"/>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cstate="print"/>
            <a:stretch>
              <a:fillRect/>
            </a:stretch>
          </a:blipFill>
        </p:spPr>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cstate="print"/>
            <a:stretch>
              <a:fillRect/>
            </a:stretch>
          </a:blipFill>
        </p:spPr>
      </p:sp>
      <p:sp>
        <p:nvSpPr>
          <p:cNvPr id="5" name="TextBox 5"/>
          <p:cNvSpPr txBox="1"/>
          <p:nvPr/>
        </p:nvSpPr>
        <p:spPr>
          <a:xfrm>
            <a:off x="4338661" y="1717088"/>
            <a:ext cx="9610678" cy="1015663"/>
          </a:xfrm>
          <a:prstGeom prst="rect">
            <a:avLst/>
          </a:prstGeom>
        </p:spPr>
        <p:txBody>
          <a:bodyPr lIns="0" tIns="0" rIns="0" bIns="0" rtlCol="0" anchor="t">
            <a:spAutoFit/>
          </a:bodyPr>
          <a:lstStyle/>
          <a:p>
            <a:pPr lvl="0" algn="ctr">
              <a:lnSpc>
                <a:spcPts val="7693"/>
              </a:lnSpc>
              <a:spcBef>
                <a:spcPct val="0"/>
              </a:spcBef>
            </a:pPr>
            <a:r>
              <a:rPr lang="en-US" sz="9600" dirty="0">
                <a:solidFill>
                  <a:schemeClr val="bg1"/>
                </a:solidFill>
                <a:latin typeface="Times New Roman" pitchFamily="18" charset="0"/>
                <a:cs typeface="Times New Roman" pitchFamily="18" charset="0"/>
              </a:rPr>
              <a:t>Technology Used</a:t>
            </a:r>
            <a:endParaRPr lang="en-US" sz="10686" dirty="0">
              <a:solidFill>
                <a:srgbClr val="6866E1"/>
              </a:solidFill>
              <a:latin typeface="Computer Says No"/>
              <a:ea typeface="Computer Says No"/>
              <a:cs typeface="Computer Says No"/>
              <a:sym typeface="Computer Says No"/>
            </a:endParaRPr>
          </a:p>
        </p:txBody>
      </p:sp>
      <p:sp>
        <p:nvSpPr>
          <p:cNvPr id="6" name="Freeform 6"/>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7" name="Freeform 7"/>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8" name="Freeform 8"/>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9" name="Freeform 9"/>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3001968" y="426049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01</a:t>
            </a:r>
          </a:p>
        </p:txBody>
      </p:sp>
      <p:sp>
        <p:nvSpPr>
          <p:cNvPr id="11" name="TextBox 11"/>
          <p:cNvSpPr txBox="1"/>
          <p:nvPr/>
        </p:nvSpPr>
        <p:spPr>
          <a:xfrm>
            <a:off x="6783593" y="419567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02</a:t>
            </a:r>
          </a:p>
        </p:txBody>
      </p:sp>
      <p:sp>
        <p:nvSpPr>
          <p:cNvPr id="12" name="TextBox 12"/>
          <p:cNvSpPr txBox="1"/>
          <p:nvPr/>
        </p:nvSpPr>
        <p:spPr>
          <a:xfrm>
            <a:off x="1056090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03</a:t>
            </a:r>
          </a:p>
        </p:txBody>
      </p:sp>
      <p:sp>
        <p:nvSpPr>
          <p:cNvPr id="13" name="TextBox 13"/>
          <p:cNvSpPr txBox="1"/>
          <p:nvPr/>
        </p:nvSpPr>
        <p:spPr>
          <a:xfrm>
            <a:off x="1434938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04</a:t>
            </a:r>
          </a:p>
        </p:txBody>
      </p:sp>
      <p:sp>
        <p:nvSpPr>
          <p:cNvPr id="14" name="TextBox 14"/>
          <p:cNvSpPr txBox="1"/>
          <p:nvPr/>
        </p:nvSpPr>
        <p:spPr>
          <a:xfrm>
            <a:off x="13868400" y="5981700"/>
            <a:ext cx="3121512" cy="1107996"/>
          </a:xfrm>
          <a:prstGeom prst="rect">
            <a:avLst/>
          </a:prstGeom>
        </p:spPr>
        <p:txBody>
          <a:bodyPr lIns="0" tIns="0" rIns="0" bIns="0" rtlCol="0" anchor="t">
            <a:spAutoFit/>
          </a:bodyPr>
          <a:lstStyle/>
          <a:p>
            <a:r>
              <a:rPr lang="en-US" sz="3600" dirty="0" err="1">
                <a:solidFill>
                  <a:schemeClr val="bg1"/>
                </a:solidFill>
              </a:rPr>
              <a:t>MySQL</a:t>
            </a:r>
            <a:r>
              <a:rPr lang="en-US" sz="3600" dirty="0">
                <a:solidFill>
                  <a:schemeClr val="bg1"/>
                </a:solidFill>
              </a:rPr>
              <a:t> for database</a:t>
            </a:r>
          </a:p>
        </p:txBody>
      </p:sp>
      <p:sp>
        <p:nvSpPr>
          <p:cNvPr id="15" name="AutoShape 15"/>
          <p:cNvSpPr/>
          <p:nvPr/>
        </p:nvSpPr>
        <p:spPr>
          <a:xfrm flipV="1">
            <a:off x="12270492" y="4612367"/>
            <a:ext cx="1702780" cy="0"/>
          </a:xfrm>
          <a:prstGeom prst="line">
            <a:avLst/>
          </a:prstGeom>
          <a:ln w="47625" cap="rnd">
            <a:solidFill>
              <a:srgbClr val="5CE5F8"/>
            </a:solidFill>
            <a:prstDash val="sysDot"/>
            <a:headEnd type="none" w="sm" len="sm"/>
            <a:tailEnd type="none" w="sm" len="sm"/>
          </a:ln>
        </p:spPr>
      </p:sp>
      <p:sp>
        <p:nvSpPr>
          <p:cNvPr id="16" name="TextBox 16"/>
          <p:cNvSpPr txBox="1"/>
          <p:nvPr/>
        </p:nvSpPr>
        <p:spPr>
          <a:xfrm>
            <a:off x="10058400" y="5981700"/>
            <a:ext cx="3121512" cy="1107996"/>
          </a:xfrm>
          <a:prstGeom prst="rect">
            <a:avLst/>
          </a:prstGeom>
        </p:spPr>
        <p:txBody>
          <a:bodyPr lIns="0" tIns="0" rIns="0" bIns="0" rtlCol="0" anchor="t">
            <a:spAutoFit/>
          </a:bodyPr>
          <a:lstStyle/>
          <a:p>
            <a:r>
              <a:rPr lang="en-US" sz="3600" dirty="0">
                <a:solidFill>
                  <a:schemeClr val="bg1"/>
                </a:solidFill>
              </a:rPr>
              <a:t>APIs for Data exchange</a:t>
            </a:r>
          </a:p>
        </p:txBody>
      </p:sp>
      <p:sp>
        <p:nvSpPr>
          <p:cNvPr id="17" name="TextBox 17"/>
          <p:cNvSpPr txBox="1"/>
          <p:nvPr/>
        </p:nvSpPr>
        <p:spPr>
          <a:xfrm>
            <a:off x="6400800" y="5981700"/>
            <a:ext cx="3121512" cy="1107996"/>
          </a:xfrm>
          <a:prstGeom prst="rect">
            <a:avLst/>
          </a:prstGeom>
        </p:spPr>
        <p:txBody>
          <a:bodyPr lIns="0" tIns="0" rIns="0" bIns="0" rtlCol="0" anchor="t">
            <a:spAutoFit/>
          </a:bodyPr>
          <a:lstStyle/>
          <a:p>
            <a:r>
              <a:rPr lang="en-US" sz="3600" dirty="0">
                <a:solidFill>
                  <a:schemeClr val="bg1"/>
                </a:solidFill>
              </a:rPr>
              <a:t> Backend</a:t>
            </a:r>
          </a:p>
          <a:p>
            <a:pPr>
              <a:buFont typeface="Arial" pitchFamily="34" charset="0"/>
              <a:buChar char="•"/>
            </a:pPr>
            <a:r>
              <a:rPr lang="en-US" sz="3600" dirty="0">
                <a:solidFill>
                  <a:schemeClr val="bg1"/>
                </a:solidFill>
              </a:rPr>
              <a:t>Node.js</a:t>
            </a:r>
          </a:p>
        </p:txBody>
      </p:sp>
      <p:sp>
        <p:nvSpPr>
          <p:cNvPr id="18" name="AutoShape 18"/>
          <p:cNvSpPr/>
          <p:nvPr/>
        </p:nvSpPr>
        <p:spPr>
          <a:xfrm flipV="1">
            <a:off x="8454383" y="4612367"/>
            <a:ext cx="1702780" cy="0"/>
          </a:xfrm>
          <a:prstGeom prst="line">
            <a:avLst/>
          </a:prstGeom>
          <a:ln w="47625" cap="rnd">
            <a:solidFill>
              <a:srgbClr val="5CE5F8"/>
            </a:solidFill>
            <a:prstDash val="sysDot"/>
            <a:headEnd type="none" w="sm" len="sm"/>
            <a:tailEnd type="none" w="sm" len="sm"/>
          </a:ln>
        </p:spPr>
      </p:sp>
      <p:sp>
        <p:nvSpPr>
          <p:cNvPr id="19" name="AutoShape 19"/>
          <p:cNvSpPr/>
          <p:nvPr/>
        </p:nvSpPr>
        <p:spPr>
          <a:xfrm flipV="1">
            <a:off x="4675646" y="4545201"/>
            <a:ext cx="1702780" cy="0"/>
          </a:xfrm>
          <a:prstGeom prst="line">
            <a:avLst/>
          </a:prstGeom>
          <a:ln w="47625" cap="rnd">
            <a:solidFill>
              <a:srgbClr val="5CE5F8"/>
            </a:solidFill>
            <a:prstDash val="sysDot"/>
            <a:headEnd type="none" w="sm" len="sm"/>
            <a:tailEnd type="none" w="sm" len="sm"/>
          </a:ln>
        </p:spPr>
      </p:sp>
      <p:sp>
        <p:nvSpPr>
          <p:cNvPr id="20" name="TextBox 20"/>
          <p:cNvSpPr txBox="1"/>
          <p:nvPr/>
        </p:nvSpPr>
        <p:spPr>
          <a:xfrm>
            <a:off x="2590800" y="5981700"/>
            <a:ext cx="2857403" cy="2215991"/>
          </a:xfrm>
          <a:prstGeom prst="rect">
            <a:avLst/>
          </a:prstGeom>
        </p:spPr>
        <p:txBody>
          <a:bodyPr wrap="square" lIns="0" tIns="0" rIns="0" bIns="0" rtlCol="0" anchor="t">
            <a:spAutoFit/>
          </a:bodyPr>
          <a:lstStyle/>
          <a:p>
            <a:r>
              <a:rPr lang="en-US" sz="3600" dirty="0">
                <a:solidFill>
                  <a:schemeClr val="bg1"/>
                </a:solidFill>
              </a:rPr>
              <a:t>Front-end</a:t>
            </a:r>
          </a:p>
          <a:p>
            <a:pPr>
              <a:buFont typeface="Arial" pitchFamily="34" charset="0"/>
              <a:buChar char="•"/>
            </a:pPr>
            <a:r>
              <a:rPr lang="en-US" sz="3600" dirty="0">
                <a:solidFill>
                  <a:schemeClr val="bg1"/>
                </a:solidFill>
              </a:rPr>
              <a:t>HTML</a:t>
            </a:r>
          </a:p>
          <a:p>
            <a:pPr>
              <a:buFont typeface="Arial" pitchFamily="34" charset="0"/>
              <a:buChar char="•"/>
            </a:pPr>
            <a:r>
              <a:rPr lang="en-US" sz="3600" dirty="0">
                <a:solidFill>
                  <a:schemeClr val="bg1"/>
                </a:solidFill>
              </a:rPr>
              <a:t>CSS</a:t>
            </a:r>
          </a:p>
          <a:p>
            <a:pPr>
              <a:buFont typeface="Arial" pitchFamily="34" charset="0"/>
              <a:buChar char="•"/>
            </a:pPr>
            <a:r>
              <a:rPr lang="en-US" sz="3600" dirty="0">
                <a:solidFill>
                  <a:schemeClr val="bg1"/>
                </a:solidFill>
              </a:rPr>
              <a:t>JavaScript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727</Words>
  <Application>Microsoft Office PowerPoint</Application>
  <PresentationFormat>Custom</PresentationFormat>
  <Paragraphs>89</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Poppins Light</vt:lpstr>
      <vt:lpstr>Times New Roman</vt:lpstr>
      <vt:lpstr>Computer Says No</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Artificial Intelligence Presentation</dc:title>
  <dc:creator>Nancy Sharma</dc:creator>
  <cp:lastModifiedBy>Nancy Sharma</cp:lastModifiedBy>
  <cp:revision>18</cp:revision>
  <dcterms:created xsi:type="dcterms:W3CDTF">2006-08-16T00:00:00Z</dcterms:created>
  <dcterms:modified xsi:type="dcterms:W3CDTF">2025-03-17T16:43:07Z</dcterms:modified>
  <dc:identifier>DAGh3eHS-W4</dc:identifier>
</cp:coreProperties>
</file>